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3.xml" ContentType="application/vnd.openxmlformats-officedocument.drawingml.chartshape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
  </p:notesMasterIdLst>
  <p:handoutMasterIdLst>
    <p:handoutMasterId r:id="rId9"/>
  </p:handoutMasterIdLst>
  <p:sldIdLst>
    <p:sldId id="261" r:id="rId2"/>
    <p:sldId id="264" r:id="rId3"/>
    <p:sldId id="282" r:id="rId4"/>
    <p:sldId id="278" r:id="rId5"/>
    <p:sldId id="280" r:id="rId6"/>
    <p:sldId id="281" r:id="rId7"/>
  </p:sldIdLst>
  <p:sldSz cx="9144000" cy="6858000" type="letter"/>
  <p:notesSz cx="6858000" cy="9061450"/>
  <p:defaultTextStyle>
    <a:defPPr>
      <a:defRPr lang="en-US"/>
    </a:defPPr>
    <a:lvl1pPr algn="ctr" rtl="0" fontAlgn="base">
      <a:spcBef>
        <a:spcPct val="0"/>
      </a:spcBef>
      <a:spcAft>
        <a:spcPct val="0"/>
      </a:spcAft>
      <a:defRPr kern="1200">
        <a:solidFill>
          <a:schemeClr val="tx1"/>
        </a:solidFill>
        <a:latin typeface="Calisto MT" panose="02040603050505030304" pitchFamily="18" charset="77"/>
        <a:ea typeface="ＭＳ Ｐゴシック" panose="020B0600070205080204" pitchFamily="34" charset="-128"/>
        <a:cs typeface="+mn-cs"/>
      </a:defRPr>
    </a:lvl1pPr>
    <a:lvl2pPr marL="457200" algn="ctr" rtl="0" fontAlgn="base">
      <a:spcBef>
        <a:spcPct val="0"/>
      </a:spcBef>
      <a:spcAft>
        <a:spcPct val="0"/>
      </a:spcAft>
      <a:defRPr kern="1200">
        <a:solidFill>
          <a:schemeClr val="tx1"/>
        </a:solidFill>
        <a:latin typeface="Calisto MT" panose="02040603050505030304" pitchFamily="18" charset="77"/>
        <a:ea typeface="ＭＳ Ｐゴシック" panose="020B0600070205080204" pitchFamily="34" charset="-128"/>
        <a:cs typeface="+mn-cs"/>
      </a:defRPr>
    </a:lvl2pPr>
    <a:lvl3pPr marL="914400" algn="ctr" rtl="0" fontAlgn="base">
      <a:spcBef>
        <a:spcPct val="0"/>
      </a:spcBef>
      <a:spcAft>
        <a:spcPct val="0"/>
      </a:spcAft>
      <a:defRPr kern="1200">
        <a:solidFill>
          <a:schemeClr val="tx1"/>
        </a:solidFill>
        <a:latin typeface="Calisto MT" panose="02040603050505030304" pitchFamily="18" charset="77"/>
        <a:ea typeface="ＭＳ Ｐゴシック" panose="020B0600070205080204" pitchFamily="34" charset="-128"/>
        <a:cs typeface="+mn-cs"/>
      </a:defRPr>
    </a:lvl3pPr>
    <a:lvl4pPr marL="1371600" algn="ctr" rtl="0" fontAlgn="base">
      <a:spcBef>
        <a:spcPct val="0"/>
      </a:spcBef>
      <a:spcAft>
        <a:spcPct val="0"/>
      </a:spcAft>
      <a:defRPr kern="1200">
        <a:solidFill>
          <a:schemeClr val="tx1"/>
        </a:solidFill>
        <a:latin typeface="Calisto MT" panose="02040603050505030304" pitchFamily="18" charset="77"/>
        <a:ea typeface="ＭＳ Ｐゴシック" panose="020B0600070205080204" pitchFamily="34" charset="-128"/>
        <a:cs typeface="+mn-cs"/>
      </a:defRPr>
    </a:lvl4pPr>
    <a:lvl5pPr marL="1828800" algn="ctr" rtl="0" fontAlgn="base">
      <a:spcBef>
        <a:spcPct val="0"/>
      </a:spcBef>
      <a:spcAft>
        <a:spcPct val="0"/>
      </a:spcAft>
      <a:defRPr kern="1200">
        <a:solidFill>
          <a:schemeClr val="tx1"/>
        </a:solidFill>
        <a:latin typeface="Calisto MT" panose="02040603050505030304" pitchFamily="18" charset="77"/>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sto MT" panose="02040603050505030304" pitchFamily="18" charset="77"/>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sto MT" panose="02040603050505030304" pitchFamily="18" charset="77"/>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sto MT" panose="02040603050505030304" pitchFamily="18" charset="77"/>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sto MT" panose="02040603050505030304" pitchFamily="18" charset="77"/>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575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74"/>
    <p:restoredTop sz="94733"/>
  </p:normalViewPr>
  <p:slideViewPr>
    <p:cSldViewPr>
      <p:cViewPr varScale="1">
        <p:scale>
          <a:sx n="117" d="100"/>
          <a:sy n="117" d="100"/>
        </p:scale>
        <p:origin x="248" y="176"/>
      </p:cViewPr>
      <p:guideLst>
        <p:guide orient="horz" pos="2160"/>
        <p:guide pos="5759"/>
      </p:guideLst>
    </p:cSldViewPr>
  </p:slideViewPr>
  <p:outlineViewPr>
    <p:cViewPr>
      <p:scale>
        <a:sx n="100" d="100"/>
        <a:sy n="100" d="100"/>
      </p:scale>
      <p:origin x="0" y="0"/>
    </p:cViewPr>
  </p:outlineViewPr>
  <p:notesTextViewPr>
    <p:cViewPr>
      <p:scale>
        <a:sx n="100" d="100"/>
        <a:sy n="100" d="100"/>
      </p:scale>
      <p:origin x="0" y="0"/>
    </p:cViewPr>
  </p:notesTextViewPr>
  <p:sorterViewPr>
    <p:cViewPr>
      <p:scale>
        <a:sx n="75" d="100"/>
        <a:sy n="75" d="100"/>
      </p:scale>
      <p:origin x="0" y="0"/>
    </p:cViewPr>
  </p:sorterViewPr>
  <p:gridSpacing cx="75895" cy="75895"/>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Users/alberthofeldt/Library/Mobile%20Documents/com~apple~CloudDocs/GLARE%20RESEARCH/ALBERT%20HOFELDT%20SUBJECT.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file:////Users/alberthofeldt/Library/Mobile%20Documents/com~apple~CloudDocs/GLARE%20RESEARCH/ALBERT%20HOFELDT%20SUBJECT.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oleObject" Target="file:////Users/alberthofeldt/Library/Mobile%20Documents/com~apple~CloudDocs/BAM%20Deuce/BrightnessBattery%20times/Book1.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Users/alberthofeldt/Library/Mobile%20Documents/com~apple~CloudDocs/BAM%20Deuce/BrightnessBattery%20times/Book1.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Users/alberthofeldt/Library/Mobile%20Documents/com~apple~CloudDocs/BAM%20Deuce/BrightnessBattery%20times/BAM%20Deuce%20Brightness%20scores.xlsx" TargetMode="Externa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BAM</a:t>
            </a:r>
            <a:r>
              <a:rPr lang="en-US" baseline="0" dirty="0"/>
              <a:t> Flood™</a:t>
            </a: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Sheet2!$C$11</c:f>
              <c:strCache>
                <c:ptCount val="1"/>
                <c:pt idx="0">
                  <c:v>OS</c:v>
                </c:pt>
              </c:strCache>
            </c:strRef>
          </c:tx>
          <c:spPr>
            <a:ln w="28575" cap="rnd">
              <a:solidFill>
                <a:srgbClr val="FF0000"/>
              </a:solidFill>
              <a:round/>
            </a:ln>
            <a:effectLst/>
          </c:spPr>
          <c:marker>
            <c:symbol val="none"/>
          </c:marker>
          <c:cat>
            <c:strRef>
              <c:f>Sheet2!$B$12:$B$15</c:f>
              <c:strCache>
                <c:ptCount val="4"/>
                <c:pt idx="0">
                  <c:v>0</c:v>
                </c:pt>
                <c:pt idx="1">
                  <c:v>.55 (Low)</c:v>
                </c:pt>
                <c:pt idx="2">
                  <c:v>1.1 (Med.)</c:v>
                </c:pt>
                <c:pt idx="3">
                  <c:v>2.2 (High)</c:v>
                </c:pt>
              </c:strCache>
            </c:strRef>
          </c:cat>
          <c:val>
            <c:numRef>
              <c:f>Sheet2!$C$12:$C$15</c:f>
              <c:numCache>
                <c:formatCode>General</c:formatCode>
                <c:ptCount val="4"/>
                <c:pt idx="0">
                  <c:v>30</c:v>
                </c:pt>
                <c:pt idx="1">
                  <c:v>40</c:v>
                </c:pt>
                <c:pt idx="2">
                  <c:v>50</c:v>
                </c:pt>
                <c:pt idx="3">
                  <c:v>80</c:v>
                </c:pt>
              </c:numCache>
            </c:numRef>
          </c:val>
          <c:smooth val="0"/>
          <c:extLst>
            <c:ext xmlns:c16="http://schemas.microsoft.com/office/drawing/2014/chart" uri="{C3380CC4-5D6E-409C-BE32-E72D297353CC}">
              <c16:uniqueId val="{00000000-3C89-9F41-BDBA-FAA0DFFF7CE6}"/>
            </c:ext>
          </c:extLst>
        </c:ser>
        <c:ser>
          <c:idx val="1"/>
          <c:order val="1"/>
          <c:tx>
            <c:strRef>
              <c:f>Sheet2!$D$11</c:f>
              <c:strCache>
                <c:ptCount val="1"/>
                <c:pt idx="0">
                  <c:v>OD</c:v>
                </c:pt>
              </c:strCache>
            </c:strRef>
          </c:tx>
          <c:spPr>
            <a:ln w="28575" cap="rnd">
              <a:solidFill>
                <a:srgbClr val="0070C0"/>
              </a:solidFill>
              <a:round/>
            </a:ln>
            <a:effectLst/>
          </c:spPr>
          <c:marker>
            <c:symbol val="none"/>
          </c:marker>
          <c:cat>
            <c:strRef>
              <c:f>Sheet2!$B$12:$B$15</c:f>
              <c:strCache>
                <c:ptCount val="4"/>
                <c:pt idx="0">
                  <c:v>0</c:v>
                </c:pt>
                <c:pt idx="1">
                  <c:v>.55 (Low)</c:v>
                </c:pt>
                <c:pt idx="2">
                  <c:v>1.1 (Med.)</c:v>
                </c:pt>
                <c:pt idx="3">
                  <c:v>2.2 (High)</c:v>
                </c:pt>
              </c:strCache>
            </c:strRef>
          </c:cat>
          <c:val>
            <c:numRef>
              <c:f>Sheet2!$D$12:$D$15</c:f>
              <c:numCache>
                <c:formatCode>General</c:formatCode>
                <c:ptCount val="4"/>
                <c:pt idx="0">
                  <c:v>20</c:v>
                </c:pt>
                <c:pt idx="1">
                  <c:v>25</c:v>
                </c:pt>
                <c:pt idx="2">
                  <c:v>40</c:v>
                </c:pt>
                <c:pt idx="3">
                  <c:v>60</c:v>
                </c:pt>
              </c:numCache>
            </c:numRef>
          </c:val>
          <c:smooth val="0"/>
          <c:extLst>
            <c:ext xmlns:c16="http://schemas.microsoft.com/office/drawing/2014/chart" uri="{C3380CC4-5D6E-409C-BE32-E72D297353CC}">
              <c16:uniqueId val="{00000001-3C89-9F41-BDBA-FAA0DFFF7CE6}"/>
            </c:ext>
          </c:extLst>
        </c:ser>
        <c:dLbls>
          <c:showLegendKey val="0"/>
          <c:showVal val="0"/>
          <c:showCatName val="0"/>
          <c:showSerName val="0"/>
          <c:showPercent val="0"/>
          <c:showBubbleSize val="0"/>
        </c:dLbls>
        <c:dropLines>
          <c:spPr>
            <a:ln w="9525" cap="flat" cmpd="sng" algn="ctr">
              <a:solidFill>
                <a:schemeClr val="tx1">
                  <a:lumMod val="35000"/>
                  <a:lumOff val="65000"/>
                </a:schemeClr>
              </a:solidFill>
              <a:round/>
            </a:ln>
            <a:effectLst/>
          </c:spPr>
        </c:dropLines>
        <c:smooth val="0"/>
        <c:axId val="625937311"/>
        <c:axId val="624746079"/>
      </c:lineChart>
      <c:catAx>
        <c:axId val="625937311"/>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kLux</a:t>
                </a:r>
              </a:p>
            </c:rich>
          </c:tx>
          <c:layout>
            <c:manualLayout>
              <c:xMode val="edge"/>
              <c:yMode val="edge"/>
              <c:x val="0.41167996257883699"/>
              <c:y val="0.87891647556583496"/>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24746079"/>
        <c:crosses val="autoZero"/>
        <c:auto val="1"/>
        <c:lblAlgn val="ctr"/>
        <c:lblOffset val="100"/>
        <c:noMultiLvlLbl val="0"/>
      </c:catAx>
      <c:valAx>
        <c:axId val="62474607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 Snellen</a:t>
                </a:r>
                <a:r>
                  <a:rPr lang="en-US" baseline="0"/>
                  <a:t> Acuity</a:t>
                </a:r>
                <a:endParaRPr lang="en-US"/>
              </a:p>
            </c:rich>
          </c:tx>
          <c:layout>
            <c:manualLayout>
              <c:xMode val="edge"/>
              <c:yMode val="edge"/>
              <c:x val="2.4960544650876666E-2"/>
              <c:y val="0.4552645777826774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25937311"/>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BAM Spot™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Sheet2!$C$6</c:f>
              <c:strCache>
                <c:ptCount val="1"/>
                <c:pt idx="0">
                  <c:v>OS</c:v>
                </c:pt>
              </c:strCache>
            </c:strRef>
          </c:tx>
          <c:spPr>
            <a:ln w="28575" cap="rnd">
              <a:solidFill>
                <a:srgbClr val="C00000"/>
              </a:solidFill>
              <a:round/>
            </a:ln>
            <a:effectLst/>
          </c:spPr>
          <c:marker>
            <c:symbol val="none"/>
          </c:marker>
          <c:cat>
            <c:strRef>
              <c:f>Sheet2!$B$7:$B$10</c:f>
              <c:strCache>
                <c:ptCount val="4"/>
                <c:pt idx="0">
                  <c:v>O</c:v>
                </c:pt>
                <c:pt idx="1">
                  <c:v>0.219 (Low)</c:v>
                </c:pt>
                <c:pt idx="2">
                  <c:v>0.327 (Med.)</c:v>
                </c:pt>
                <c:pt idx="3">
                  <c:v>1.35 (High)</c:v>
                </c:pt>
              </c:strCache>
            </c:strRef>
          </c:cat>
          <c:val>
            <c:numRef>
              <c:f>Sheet2!$C$7:$C$10</c:f>
              <c:numCache>
                <c:formatCode>General</c:formatCode>
                <c:ptCount val="4"/>
                <c:pt idx="0">
                  <c:v>30</c:v>
                </c:pt>
                <c:pt idx="1">
                  <c:v>30</c:v>
                </c:pt>
                <c:pt idx="2">
                  <c:v>40</c:v>
                </c:pt>
                <c:pt idx="3">
                  <c:v>80</c:v>
                </c:pt>
              </c:numCache>
            </c:numRef>
          </c:val>
          <c:smooth val="0"/>
          <c:extLst>
            <c:ext xmlns:c16="http://schemas.microsoft.com/office/drawing/2014/chart" uri="{C3380CC4-5D6E-409C-BE32-E72D297353CC}">
              <c16:uniqueId val="{00000000-16DD-6247-95FF-89684202B3BC}"/>
            </c:ext>
          </c:extLst>
        </c:ser>
        <c:ser>
          <c:idx val="1"/>
          <c:order val="1"/>
          <c:tx>
            <c:strRef>
              <c:f>Sheet2!$D$6</c:f>
              <c:strCache>
                <c:ptCount val="1"/>
                <c:pt idx="0">
                  <c:v>OD</c:v>
                </c:pt>
              </c:strCache>
            </c:strRef>
          </c:tx>
          <c:spPr>
            <a:ln w="28575" cap="rnd">
              <a:solidFill>
                <a:srgbClr val="0070C0"/>
              </a:solidFill>
              <a:round/>
            </a:ln>
            <a:effectLst/>
          </c:spPr>
          <c:marker>
            <c:symbol val="none"/>
          </c:marker>
          <c:cat>
            <c:strRef>
              <c:f>Sheet2!$B$7:$B$10</c:f>
              <c:strCache>
                <c:ptCount val="4"/>
                <c:pt idx="0">
                  <c:v>O</c:v>
                </c:pt>
                <c:pt idx="1">
                  <c:v>0.219 (Low)</c:v>
                </c:pt>
                <c:pt idx="2">
                  <c:v>0.327 (Med.)</c:v>
                </c:pt>
                <c:pt idx="3">
                  <c:v>1.35 (High)</c:v>
                </c:pt>
              </c:strCache>
            </c:strRef>
          </c:cat>
          <c:val>
            <c:numRef>
              <c:f>Sheet2!$D$7:$D$10</c:f>
              <c:numCache>
                <c:formatCode>General</c:formatCode>
                <c:ptCount val="4"/>
                <c:pt idx="0">
                  <c:v>20</c:v>
                </c:pt>
                <c:pt idx="1">
                  <c:v>25</c:v>
                </c:pt>
                <c:pt idx="2">
                  <c:v>30</c:v>
                </c:pt>
                <c:pt idx="3">
                  <c:v>60</c:v>
                </c:pt>
              </c:numCache>
            </c:numRef>
          </c:val>
          <c:smooth val="0"/>
          <c:extLst>
            <c:ext xmlns:c16="http://schemas.microsoft.com/office/drawing/2014/chart" uri="{C3380CC4-5D6E-409C-BE32-E72D297353CC}">
              <c16:uniqueId val="{00000001-16DD-6247-95FF-89684202B3BC}"/>
            </c:ext>
          </c:extLst>
        </c:ser>
        <c:dLbls>
          <c:showLegendKey val="0"/>
          <c:showVal val="0"/>
          <c:showCatName val="0"/>
          <c:showSerName val="0"/>
          <c:showPercent val="0"/>
          <c:showBubbleSize val="0"/>
        </c:dLbls>
        <c:dropLines>
          <c:spPr>
            <a:ln w="9525" cap="flat" cmpd="sng" algn="ctr">
              <a:solidFill>
                <a:schemeClr val="tx1">
                  <a:lumMod val="35000"/>
                  <a:lumOff val="65000"/>
                </a:schemeClr>
              </a:solidFill>
              <a:round/>
            </a:ln>
            <a:effectLst/>
          </c:spPr>
        </c:dropLines>
        <c:smooth val="0"/>
        <c:axId val="616002399"/>
        <c:axId val="623395503"/>
      </c:lineChart>
      <c:catAx>
        <c:axId val="616002399"/>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k</a:t>
                </a:r>
                <a:r>
                  <a:rPr lang="en-US" baseline="0"/>
                  <a:t>Lux</a:t>
                </a:r>
                <a:endParaRPr lang="en-US"/>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23395503"/>
        <c:crosses val="autoZero"/>
        <c:auto val="1"/>
        <c:lblAlgn val="ctr"/>
        <c:lblOffset val="100"/>
        <c:noMultiLvlLbl val="0"/>
      </c:catAx>
      <c:valAx>
        <c:axId val="62339550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Snellen</a:t>
                </a:r>
                <a:r>
                  <a:rPr lang="en-US" baseline="0"/>
                  <a:t> Acuity</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16002399"/>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Brightness (kLUX) vs. Minutes of usage</a:t>
            </a:r>
          </a:p>
        </c:rich>
      </c:tx>
      <c:layout>
        <c:manualLayout>
          <c:xMode val="edge"/>
          <c:yMode val="edge"/>
          <c:x val="0.17425796436071583"/>
          <c:y val="5.4138263777742467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Sheet2!$F$2</c:f>
              <c:strCache>
                <c:ptCount val="1"/>
                <c:pt idx="0">
                  <c:v>flood</c:v>
                </c:pt>
              </c:strCache>
            </c:strRef>
          </c:tx>
          <c:spPr>
            <a:ln w="19050" cap="rnd">
              <a:noFill/>
              <a:round/>
            </a:ln>
            <a:effectLst/>
          </c:spPr>
          <c:marker>
            <c:symbol val="circle"/>
            <c:size val="5"/>
            <c:spPr>
              <a:solidFill>
                <a:schemeClr val="tx1"/>
              </a:solidFill>
              <a:ln w="9525">
                <a:solidFill>
                  <a:schemeClr val="accent1"/>
                </a:solidFill>
              </a:ln>
              <a:effectLst/>
            </c:spPr>
          </c:marker>
          <c:trendline>
            <c:spPr>
              <a:ln w="19050" cap="rnd">
                <a:solidFill>
                  <a:schemeClr val="tx1"/>
                </a:solidFill>
                <a:prstDash val="sysDot"/>
              </a:ln>
              <a:effectLst/>
            </c:spPr>
            <c:trendlineType val="linear"/>
            <c:dispRSqr val="0"/>
            <c:dispEq val="0"/>
          </c:trendline>
          <c:xVal>
            <c:numRef>
              <c:f>Sheet2!$E$3:$E$8</c:f>
              <c:numCache>
                <c:formatCode>General</c:formatCode>
                <c:ptCount val="6"/>
                <c:pt idx="0">
                  <c:v>0</c:v>
                </c:pt>
                <c:pt idx="1">
                  <c:v>10</c:v>
                </c:pt>
                <c:pt idx="2">
                  <c:v>460</c:v>
                </c:pt>
                <c:pt idx="3">
                  <c:v>610</c:v>
                </c:pt>
                <c:pt idx="4">
                  <c:v>904</c:v>
                </c:pt>
                <c:pt idx="5">
                  <c:v>1009</c:v>
                </c:pt>
              </c:numCache>
            </c:numRef>
          </c:xVal>
          <c:yVal>
            <c:numRef>
              <c:f>Sheet2!$F$3:$F$8</c:f>
              <c:numCache>
                <c:formatCode>General</c:formatCode>
                <c:ptCount val="6"/>
                <c:pt idx="0">
                  <c:v>1.893</c:v>
                </c:pt>
                <c:pt idx="1">
                  <c:v>1.897</c:v>
                </c:pt>
                <c:pt idx="2">
                  <c:v>1.7809999999999999</c:v>
                </c:pt>
                <c:pt idx="3">
                  <c:v>1.772</c:v>
                </c:pt>
                <c:pt idx="4">
                  <c:v>1.6040000000000001</c:v>
                </c:pt>
                <c:pt idx="5">
                  <c:v>1.5369999999999999</c:v>
                </c:pt>
              </c:numCache>
            </c:numRef>
          </c:yVal>
          <c:smooth val="0"/>
          <c:extLst>
            <c:ext xmlns:c16="http://schemas.microsoft.com/office/drawing/2014/chart" uri="{C3380CC4-5D6E-409C-BE32-E72D297353CC}">
              <c16:uniqueId val="{00000001-BA6D-2D4A-A4D7-3B0866429AD8}"/>
            </c:ext>
          </c:extLst>
        </c:ser>
        <c:ser>
          <c:idx val="1"/>
          <c:order val="1"/>
          <c:tx>
            <c:strRef>
              <c:f>Sheet2!$G$2</c:f>
              <c:strCache>
                <c:ptCount val="1"/>
                <c:pt idx="0">
                  <c:v>spot</c:v>
                </c:pt>
              </c:strCache>
            </c:strRef>
          </c:tx>
          <c:spPr>
            <a:ln w="19050" cap="rnd">
              <a:noFill/>
              <a:round/>
            </a:ln>
            <a:effectLst/>
          </c:spPr>
          <c:marker>
            <c:symbol val="circle"/>
            <c:size val="5"/>
            <c:spPr>
              <a:solidFill>
                <a:srgbClr val="FF0000"/>
              </a:solidFill>
              <a:ln w="9525">
                <a:solidFill>
                  <a:schemeClr val="accent2"/>
                </a:solidFill>
              </a:ln>
              <a:effectLst/>
            </c:spPr>
          </c:marker>
          <c:trendline>
            <c:spPr>
              <a:ln w="19050" cap="rnd">
                <a:solidFill>
                  <a:srgbClr val="FF0000"/>
                </a:solidFill>
                <a:prstDash val="sysDot"/>
              </a:ln>
              <a:effectLst/>
            </c:spPr>
            <c:trendlineType val="linear"/>
            <c:dispRSqr val="0"/>
            <c:dispEq val="0"/>
          </c:trendline>
          <c:xVal>
            <c:numRef>
              <c:f>Sheet2!$E$3:$E$8</c:f>
              <c:numCache>
                <c:formatCode>General</c:formatCode>
                <c:ptCount val="6"/>
                <c:pt idx="0">
                  <c:v>0</c:v>
                </c:pt>
                <c:pt idx="1">
                  <c:v>10</c:v>
                </c:pt>
                <c:pt idx="2">
                  <c:v>460</c:v>
                </c:pt>
                <c:pt idx="3">
                  <c:v>610</c:v>
                </c:pt>
                <c:pt idx="4">
                  <c:v>904</c:v>
                </c:pt>
                <c:pt idx="5">
                  <c:v>1009</c:v>
                </c:pt>
              </c:numCache>
            </c:numRef>
          </c:xVal>
          <c:yVal>
            <c:numRef>
              <c:f>Sheet2!$G$3:$G$8</c:f>
              <c:numCache>
                <c:formatCode>General</c:formatCode>
                <c:ptCount val="6"/>
                <c:pt idx="0">
                  <c:v>1.3540000000000001</c:v>
                </c:pt>
                <c:pt idx="1">
                  <c:v>1.355</c:v>
                </c:pt>
                <c:pt idx="2">
                  <c:v>1.2689999999999999</c:v>
                </c:pt>
                <c:pt idx="3">
                  <c:v>1.2949999999999999</c:v>
                </c:pt>
                <c:pt idx="4">
                  <c:v>1.173</c:v>
                </c:pt>
                <c:pt idx="5">
                  <c:v>1.115</c:v>
                </c:pt>
              </c:numCache>
            </c:numRef>
          </c:yVal>
          <c:smooth val="0"/>
          <c:extLst>
            <c:ext xmlns:c16="http://schemas.microsoft.com/office/drawing/2014/chart" uri="{C3380CC4-5D6E-409C-BE32-E72D297353CC}">
              <c16:uniqueId val="{00000003-BA6D-2D4A-A4D7-3B0866429AD8}"/>
            </c:ext>
          </c:extLst>
        </c:ser>
        <c:dLbls>
          <c:showLegendKey val="0"/>
          <c:showVal val="0"/>
          <c:showCatName val="0"/>
          <c:showSerName val="0"/>
          <c:showPercent val="0"/>
          <c:showBubbleSize val="0"/>
        </c:dLbls>
        <c:axId val="1784923392"/>
        <c:axId val="1615934384"/>
      </c:scatterChart>
      <c:valAx>
        <c:axId val="178492339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Minutes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15934384"/>
        <c:crosses val="autoZero"/>
        <c:crossBetween val="midCat"/>
      </c:valAx>
      <c:valAx>
        <c:axId val="16159343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kLUX</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84923392"/>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Level vs Lux</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Sheet3!$K$2</c:f>
              <c:strCache>
                <c:ptCount val="1"/>
                <c:pt idx="0">
                  <c:v>Flood</c:v>
                </c:pt>
              </c:strCache>
            </c:strRef>
          </c:tx>
          <c:spPr>
            <a:ln w="19050" cap="rnd">
              <a:solidFill>
                <a:srgbClr val="C00000"/>
              </a:solidFill>
              <a:round/>
            </a:ln>
            <a:effectLst/>
          </c:spPr>
          <c:marker>
            <c:symbol val="circle"/>
            <c:size val="5"/>
            <c:spPr>
              <a:solidFill>
                <a:schemeClr val="accent1"/>
              </a:solidFill>
              <a:ln w="9525">
                <a:solidFill>
                  <a:schemeClr val="accent1"/>
                </a:solidFill>
              </a:ln>
              <a:effectLst/>
            </c:spPr>
          </c:marker>
          <c:xVal>
            <c:numRef>
              <c:f>Sheet3!$J$3:$J$10</c:f>
              <c:numCache>
                <c:formatCode>General</c:formatCode>
                <c:ptCount val="8"/>
                <c:pt idx="0">
                  <c:v>1</c:v>
                </c:pt>
                <c:pt idx="1">
                  <c:v>2</c:v>
                </c:pt>
                <c:pt idx="2">
                  <c:v>3</c:v>
                </c:pt>
                <c:pt idx="3">
                  <c:v>4</c:v>
                </c:pt>
                <c:pt idx="4">
                  <c:v>5</c:v>
                </c:pt>
                <c:pt idx="5">
                  <c:v>6</c:v>
                </c:pt>
                <c:pt idx="6">
                  <c:v>7</c:v>
                </c:pt>
                <c:pt idx="7">
                  <c:v>8</c:v>
                </c:pt>
              </c:numCache>
            </c:numRef>
          </c:xVal>
          <c:yVal>
            <c:numRef>
              <c:f>Sheet3!$K$3:$K$10</c:f>
              <c:numCache>
                <c:formatCode>General</c:formatCode>
                <c:ptCount val="8"/>
                <c:pt idx="0">
                  <c:v>43</c:v>
                </c:pt>
                <c:pt idx="1">
                  <c:v>51.3</c:v>
                </c:pt>
                <c:pt idx="2">
                  <c:v>61.5</c:v>
                </c:pt>
                <c:pt idx="3">
                  <c:v>74.8</c:v>
                </c:pt>
                <c:pt idx="4">
                  <c:v>117.6</c:v>
                </c:pt>
                <c:pt idx="5">
                  <c:v>201.7</c:v>
                </c:pt>
                <c:pt idx="6">
                  <c:v>595</c:v>
                </c:pt>
                <c:pt idx="7">
                  <c:v>1754</c:v>
                </c:pt>
              </c:numCache>
            </c:numRef>
          </c:yVal>
          <c:smooth val="0"/>
          <c:extLst>
            <c:ext xmlns:c16="http://schemas.microsoft.com/office/drawing/2014/chart" uri="{C3380CC4-5D6E-409C-BE32-E72D297353CC}">
              <c16:uniqueId val="{00000000-1CC1-3B47-BC90-566136099393}"/>
            </c:ext>
          </c:extLst>
        </c:ser>
        <c:ser>
          <c:idx val="1"/>
          <c:order val="1"/>
          <c:tx>
            <c:strRef>
              <c:f>Sheet3!$L$2</c:f>
              <c:strCache>
                <c:ptCount val="1"/>
                <c:pt idx="0">
                  <c:v>Spot</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Sheet3!$J$3:$J$10</c:f>
              <c:numCache>
                <c:formatCode>General</c:formatCode>
                <c:ptCount val="8"/>
                <c:pt idx="0">
                  <c:v>1</c:v>
                </c:pt>
                <c:pt idx="1">
                  <c:v>2</c:v>
                </c:pt>
                <c:pt idx="2">
                  <c:v>3</c:v>
                </c:pt>
                <c:pt idx="3">
                  <c:v>4</c:v>
                </c:pt>
                <c:pt idx="4">
                  <c:v>5</c:v>
                </c:pt>
                <c:pt idx="5">
                  <c:v>6</c:v>
                </c:pt>
                <c:pt idx="6">
                  <c:v>7</c:v>
                </c:pt>
                <c:pt idx="7">
                  <c:v>8</c:v>
                </c:pt>
              </c:numCache>
            </c:numRef>
          </c:xVal>
          <c:yVal>
            <c:numRef>
              <c:f>Sheet3!$L$3:$L$10</c:f>
              <c:numCache>
                <c:formatCode>General</c:formatCode>
                <c:ptCount val="8"/>
                <c:pt idx="0">
                  <c:v>60.3</c:v>
                </c:pt>
                <c:pt idx="1">
                  <c:v>65.400000000000006</c:v>
                </c:pt>
                <c:pt idx="2">
                  <c:v>81.5</c:v>
                </c:pt>
                <c:pt idx="3">
                  <c:v>103.6</c:v>
                </c:pt>
                <c:pt idx="4">
                  <c:v>160.30000000000001</c:v>
                </c:pt>
                <c:pt idx="5">
                  <c:v>230</c:v>
                </c:pt>
                <c:pt idx="6">
                  <c:v>675</c:v>
                </c:pt>
                <c:pt idx="7">
                  <c:v>1486</c:v>
                </c:pt>
              </c:numCache>
            </c:numRef>
          </c:yVal>
          <c:smooth val="0"/>
          <c:extLst>
            <c:ext xmlns:c16="http://schemas.microsoft.com/office/drawing/2014/chart" uri="{C3380CC4-5D6E-409C-BE32-E72D297353CC}">
              <c16:uniqueId val="{00000001-1CC1-3B47-BC90-566136099393}"/>
            </c:ext>
          </c:extLst>
        </c:ser>
        <c:dLbls>
          <c:showLegendKey val="0"/>
          <c:showVal val="0"/>
          <c:showCatName val="0"/>
          <c:showSerName val="0"/>
          <c:showPercent val="0"/>
          <c:showBubbleSize val="0"/>
        </c:dLbls>
        <c:axId val="1627902016"/>
        <c:axId val="1626893632"/>
      </c:scatterChart>
      <c:valAx>
        <c:axId val="162790201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LEVEL</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26893632"/>
        <c:crosses val="autoZero"/>
        <c:crossBetween val="midCat"/>
      </c:valAx>
      <c:valAx>
        <c:axId val="162689363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LUX</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27902016"/>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Battery Power vs.</a:t>
            </a:r>
            <a:r>
              <a:rPr lang="en-US" baseline="0"/>
              <a:t> Minutes of </a:t>
            </a:r>
          </a:p>
          <a:p>
            <a:pPr>
              <a:defRPr/>
            </a:pPr>
            <a:r>
              <a:rPr lang="en-US" baseline="0"/>
              <a:t>Constantly-ON</a:t>
            </a:r>
            <a:r>
              <a:rPr lang="en-US"/>
              <a:t> </a:t>
            </a:r>
            <a:r>
              <a:rPr lang="en-US" baseline="0"/>
              <a:t> Bright</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spPr>
            <a:ln w="19050" cap="rnd">
              <a:solidFill>
                <a:schemeClr val="accent1"/>
              </a:solidFill>
              <a:round/>
            </a:ln>
            <a:effectLst/>
          </c:spPr>
          <c:marker>
            <c:symbol val="circle"/>
            <c:size val="5"/>
            <c:spPr>
              <a:solidFill>
                <a:srgbClr val="FF0000"/>
              </a:solidFill>
              <a:ln w="9525">
                <a:solidFill>
                  <a:schemeClr val="accent1"/>
                </a:solidFill>
              </a:ln>
              <a:effectLst/>
            </c:spPr>
          </c:marker>
          <c:xVal>
            <c:numRef>
              <c:f>Sheet3!$C$15:$C$29</c:f>
              <c:numCache>
                <c:formatCode>General</c:formatCode>
                <c:ptCount val="15"/>
                <c:pt idx="0">
                  <c:v>0</c:v>
                </c:pt>
                <c:pt idx="1">
                  <c:v>1.5</c:v>
                </c:pt>
                <c:pt idx="2">
                  <c:v>6.5</c:v>
                </c:pt>
                <c:pt idx="3">
                  <c:v>19.5</c:v>
                </c:pt>
                <c:pt idx="4">
                  <c:v>35.5</c:v>
                </c:pt>
                <c:pt idx="5">
                  <c:v>94.5</c:v>
                </c:pt>
                <c:pt idx="6">
                  <c:v>128.5</c:v>
                </c:pt>
                <c:pt idx="7">
                  <c:v>186.5</c:v>
                </c:pt>
                <c:pt idx="8">
                  <c:v>321.5</c:v>
                </c:pt>
                <c:pt idx="9">
                  <c:v>381.5</c:v>
                </c:pt>
                <c:pt idx="10">
                  <c:v>497.5</c:v>
                </c:pt>
                <c:pt idx="11">
                  <c:v>697.5</c:v>
                </c:pt>
                <c:pt idx="12">
                  <c:v>806.5</c:v>
                </c:pt>
                <c:pt idx="13">
                  <c:v>912.5</c:v>
                </c:pt>
                <c:pt idx="14">
                  <c:v>1282.5</c:v>
                </c:pt>
              </c:numCache>
            </c:numRef>
          </c:xVal>
          <c:yVal>
            <c:numRef>
              <c:f>Sheet3!$D$15:$D$29</c:f>
              <c:numCache>
                <c:formatCode>General</c:formatCode>
                <c:ptCount val="15"/>
                <c:pt idx="0">
                  <c:v>3.4</c:v>
                </c:pt>
                <c:pt idx="1">
                  <c:v>3.3</c:v>
                </c:pt>
                <c:pt idx="2">
                  <c:v>3.28</c:v>
                </c:pt>
                <c:pt idx="3">
                  <c:v>3.25</c:v>
                </c:pt>
                <c:pt idx="4">
                  <c:v>3.25</c:v>
                </c:pt>
                <c:pt idx="5">
                  <c:v>3.25</c:v>
                </c:pt>
                <c:pt idx="6">
                  <c:v>3.25</c:v>
                </c:pt>
                <c:pt idx="7">
                  <c:v>3.25</c:v>
                </c:pt>
                <c:pt idx="8">
                  <c:v>3.22</c:v>
                </c:pt>
                <c:pt idx="9">
                  <c:v>3.22</c:v>
                </c:pt>
                <c:pt idx="10">
                  <c:v>3.22</c:v>
                </c:pt>
                <c:pt idx="11">
                  <c:v>3.2</c:v>
                </c:pt>
                <c:pt idx="12">
                  <c:v>3.2</c:v>
                </c:pt>
                <c:pt idx="13">
                  <c:v>3.15</c:v>
                </c:pt>
                <c:pt idx="14">
                  <c:v>2.58</c:v>
                </c:pt>
              </c:numCache>
            </c:numRef>
          </c:yVal>
          <c:smooth val="0"/>
          <c:extLst>
            <c:ext xmlns:c16="http://schemas.microsoft.com/office/drawing/2014/chart" uri="{C3380CC4-5D6E-409C-BE32-E72D297353CC}">
              <c16:uniqueId val="{00000000-BDA1-8C47-9B57-1BD5D147FC89}"/>
            </c:ext>
          </c:extLst>
        </c:ser>
        <c:dLbls>
          <c:showLegendKey val="0"/>
          <c:showVal val="0"/>
          <c:showCatName val="0"/>
          <c:showSerName val="0"/>
          <c:showPercent val="0"/>
          <c:showBubbleSize val="0"/>
        </c:dLbls>
        <c:axId val="1377485056"/>
        <c:axId val="1377418432"/>
      </c:scatterChart>
      <c:valAx>
        <c:axId val="137748505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Minutes of Constantly ON Bright</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77418432"/>
        <c:crosses val="autoZero"/>
        <c:crossBetween val="midCat"/>
      </c:valAx>
      <c:valAx>
        <c:axId val="1377418432"/>
        <c:scaling>
          <c:orientation val="minMax"/>
          <c:min val="2.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Volts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7748505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0.17126</cdr:x>
      <cdr:y>0.5256</cdr:y>
    </cdr:from>
    <cdr:to>
      <cdr:x>0.82874</cdr:x>
      <cdr:y>0.52782</cdr:y>
    </cdr:to>
    <cdr:cxnSp macro="">
      <cdr:nvCxnSpPr>
        <cdr:cNvPr id="3" name="Straight Connector 2">
          <a:extLst xmlns:a="http://schemas.openxmlformats.org/drawingml/2006/main">
            <a:ext uri="{FF2B5EF4-FFF2-40B4-BE49-F238E27FC236}">
              <a16:creationId xmlns:a16="http://schemas.microsoft.com/office/drawing/2014/main" id="{8218E8AF-D247-4F45-A999-9F13C91F206D}"/>
            </a:ext>
          </a:extLst>
        </cdr:cNvPr>
        <cdr:cNvCxnSpPr/>
      </cdr:nvCxnSpPr>
      <cdr:spPr>
        <a:xfrm xmlns:a="http://schemas.openxmlformats.org/drawingml/2006/main" flipV="1">
          <a:off x="663868" y="993665"/>
          <a:ext cx="2548639" cy="4196"/>
        </a:xfrm>
        <a:prstGeom xmlns:a="http://schemas.openxmlformats.org/drawingml/2006/main" prst="line">
          <a:avLst/>
        </a:prstGeom>
        <a:ln xmlns:a="http://schemas.openxmlformats.org/drawingml/2006/main" w="19050">
          <a:solidFill>
            <a:srgbClr val="00B050"/>
          </a:solidFill>
          <a:prstDash val="lg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0.15663</cdr:x>
      <cdr:y>0.48763</cdr:y>
    </cdr:from>
    <cdr:to>
      <cdr:x>0.79366</cdr:x>
      <cdr:y>0.48763</cdr:y>
    </cdr:to>
    <cdr:cxnSp macro="">
      <cdr:nvCxnSpPr>
        <cdr:cNvPr id="4" name="Straight Connector 3">
          <a:extLst xmlns:a="http://schemas.openxmlformats.org/drawingml/2006/main">
            <a:ext uri="{FF2B5EF4-FFF2-40B4-BE49-F238E27FC236}">
              <a16:creationId xmlns:a16="http://schemas.microsoft.com/office/drawing/2014/main" id="{25CE9680-D723-404E-B905-C09BA05A1A1B}"/>
            </a:ext>
          </a:extLst>
        </cdr:cNvPr>
        <cdr:cNvCxnSpPr/>
      </cdr:nvCxnSpPr>
      <cdr:spPr>
        <a:xfrm xmlns:a="http://schemas.openxmlformats.org/drawingml/2006/main">
          <a:off x="607160" y="953594"/>
          <a:ext cx="2469368" cy="0"/>
        </a:xfrm>
        <a:prstGeom xmlns:a="http://schemas.openxmlformats.org/drawingml/2006/main" prst="line">
          <a:avLst/>
        </a:prstGeom>
        <a:ln xmlns:a="http://schemas.openxmlformats.org/drawingml/2006/main" w="19050">
          <a:solidFill>
            <a:srgbClr val="00B050"/>
          </a:solidFill>
          <a:prstDash val="lg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3.xml><?xml version="1.0" encoding="utf-8"?>
<c:userShapes xmlns:c="http://schemas.openxmlformats.org/drawingml/2006/chart">
  <cdr:relSizeAnchor xmlns:cdr="http://schemas.openxmlformats.org/drawingml/2006/chartDrawing">
    <cdr:from>
      <cdr:x>0.3526</cdr:x>
      <cdr:y>0.63018</cdr:y>
    </cdr:from>
    <cdr:to>
      <cdr:x>0.5526</cdr:x>
      <cdr:y>0.96351</cdr:y>
    </cdr:to>
    <cdr:sp macro="" textlink="">
      <cdr:nvSpPr>
        <cdr:cNvPr id="2" name="TextBox 1">
          <a:extLst xmlns:a="http://schemas.openxmlformats.org/drawingml/2006/main">
            <a:ext uri="{FF2B5EF4-FFF2-40B4-BE49-F238E27FC236}">
              <a16:creationId xmlns:a16="http://schemas.microsoft.com/office/drawing/2014/main" id="{A7944846-DD27-F649-B023-81DFEFE1F2D7}"/>
            </a:ext>
          </a:extLst>
        </cdr:cNvPr>
        <cdr:cNvSpPr txBox="1"/>
      </cdr:nvSpPr>
      <cdr:spPr>
        <a:xfrm xmlns:a="http://schemas.openxmlformats.org/drawingml/2006/main">
          <a:off x="1612095" y="1728702"/>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a:t>Recharge at 3.15 volts or greater</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1832EFFA-4378-FB46-8B5D-F3C4731A4760}"/>
              </a:ext>
            </a:extLst>
          </p:cNvPr>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1165" tIns="45584" rIns="91165" bIns="45584" numCol="1" anchor="t" anchorCtr="0" compatLnSpc="1">
            <a:prstTxWarp prst="textNoShape">
              <a:avLst/>
            </a:prstTxWarp>
          </a:bodyPr>
          <a:lstStyle>
            <a:lvl1pPr algn="l" defTabSz="911225">
              <a:defRPr sz="1200">
                <a:latin typeface="Arial" charset="0"/>
                <a:ea typeface="+mn-ea"/>
                <a:cs typeface="+mn-cs"/>
              </a:defRPr>
            </a:lvl1pPr>
          </a:lstStyle>
          <a:p>
            <a:pPr>
              <a:defRPr/>
            </a:pPr>
            <a:endParaRPr lang="en-US"/>
          </a:p>
        </p:txBody>
      </p:sp>
      <p:sp>
        <p:nvSpPr>
          <p:cNvPr id="12291" name="Rectangle 3">
            <a:extLst>
              <a:ext uri="{FF2B5EF4-FFF2-40B4-BE49-F238E27FC236}">
                <a16:creationId xmlns:a16="http://schemas.microsoft.com/office/drawing/2014/main" id="{C29D552B-8606-E44B-BD82-A04B75AAB450}"/>
              </a:ext>
            </a:extLst>
          </p:cNvPr>
          <p:cNvSpPr>
            <a:spLocks noGrp="1" noChangeArrowheads="1"/>
          </p:cNvSpPr>
          <p:nvPr>
            <p:ph type="dt" sz="quarter" idx="1"/>
          </p:nvPr>
        </p:nvSpPr>
        <p:spPr bwMode="auto">
          <a:xfrm>
            <a:off x="3884613" y="0"/>
            <a:ext cx="2971800" cy="452438"/>
          </a:xfrm>
          <a:prstGeom prst="rect">
            <a:avLst/>
          </a:prstGeom>
          <a:noFill/>
          <a:ln w="9525">
            <a:noFill/>
            <a:miter lim="800000"/>
            <a:headEnd/>
            <a:tailEnd/>
          </a:ln>
          <a:effectLst/>
        </p:spPr>
        <p:txBody>
          <a:bodyPr vert="horz" wrap="square" lIns="91165" tIns="45584" rIns="91165" bIns="45584" numCol="1" anchor="t" anchorCtr="0" compatLnSpc="1">
            <a:prstTxWarp prst="textNoShape">
              <a:avLst/>
            </a:prstTxWarp>
          </a:bodyPr>
          <a:lstStyle>
            <a:lvl1pPr algn="r" defTabSz="911225">
              <a:defRPr sz="1200">
                <a:latin typeface="Arial" charset="0"/>
                <a:ea typeface="+mn-ea"/>
                <a:cs typeface="+mn-cs"/>
              </a:defRPr>
            </a:lvl1pPr>
          </a:lstStyle>
          <a:p>
            <a:pPr>
              <a:defRPr/>
            </a:pPr>
            <a:endParaRPr lang="en-US"/>
          </a:p>
        </p:txBody>
      </p:sp>
      <p:sp>
        <p:nvSpPr>
          <p:cNvPr id="12292" name="Rectangle 4">
            <a:extLst>
              <a:ext uri="{FF2B5EF4-FFF2-40B4-BE49-F238E27FC236}">
                <a16:creationId xmlns:a16="http://schemas.microsoft.com/office/drawing/2014/main" id="{2AA1F747-B0E7-A642-A0AD-517DFD3C5DA8}"/>
              </a:ext>
            </a:extLst>
          </p:cNvPr>
          <p:cNvSpPr>
            <a:spLocks noGrp="1" noChangeArrowheads="1"/>
          </p:cNvSpPr>
          <p:nvPr>
            <p:ph type="ftr" sz="quarter" idx="2"/>
          </p:nvPr>
        </p:nvSpPr>
        <p:spPr bwMode="auto">
          <a:xfrm>
            <a:off x="0" y="8607425"/>
            <a:ext cx="2971800" cy="452438"/>
          </a:xfrm>
          <a:prstGeom prst="rect">
            <a:avLst/>
          </a:prstGeom>
          <a:noFill/>
          <a:ln w="9525">
            <a:noFill/>
            <a:miter lim="800000"/>
            <a:headEnd/>
            <a:tailEnd/>
          </a:ln>
          <a:effectLst/>
        </p:spPr>
        <p:txBody>
          <a:bodyPr vert="horz" wrap="square" lIns="91165" tIns="45584" rIns="91165" bIns="45584" numCol="1" anchor="b" anchorCtr="0" compatLnSpc="1">
            <a:prstTxWarp prst="textNoShape">
              <a:avLst/>
            </a:prstTxWarp>
          </a:bodyPr>
          <a:lstStyle>
            <a:lvl1pPr algn="l" defTabSz="911225">
              <a:defRPr sz="1200">
                <a:latin typeface="Arial" charset="0"/>
                <a:ea typeface="+mn-ea"/>
                <a:cs typeface="+mn-cs"/>
              </a:defRPr>
            </a:lvl1pPr>
          </a:lstStyle>
          <a:p>
            <a:pPr>
              <a:defRPr/>
            </a:pPr>
            <a:endParaRPr lang="en-US"/>
          </a:p>
        </p:txBody>
      </p:sp>
      <p:sp>
        <p:nvSpPr>
          <p:cNvPr id="12293" name="Rectangle 5">
            <a:extLst>
              <a:ext uri="{FF2B5EF4-FFF2-40B4-BE49-F238E27FC236}">
                <a16:creationId xmlns:a16="http://schemas.microsoft.com/office/drawing/2014/main" id="{DAC388DA-2D49-F947-AD9E-5895F3E58C37}"/>
              </a:ext>
            </a:extLst>
          </p:cNvPr>
          <p:cNvSpPr>
            <a:spLocks noGrp="1" noChangeArrowheads="1"/>
          </p:cNvSpPr>
          <p:nvPr>
            <p:ph type="sldNum" sz="quarter" idx="3"/>
          </p:nvPr>
        </p:nvSpPr>
        <p:spPr bwMode="auto">
          <a:xfrm>
            <a:off x="3884613" y="8607425"/>
            <a:ext cx="2971800" cy="452438"/>
          </a:xfrm>
          <a:prstGeom prst="rect">
            <a:avLst/>
          </a:prstGeom>
          <a:noFill/>
          <a:ln w="9525">
            <a:noFill/>
            <a:miter lim="800000"/>
            <a:headEnd/>
            <a:tailEnd/>
          </a:ln>
          <a:effectLst/>
        </p:spPr>
        <p:txBody>
          <a:bodyPr vert="horz" wrap="square" lIns="91165" tIns="45584" rIns="91165" bIns="45584" numCol="1" anchor="b" anchorCtr="0" compatLnSpc="1">
            <a:prstTxWarp prst="textNoShape">
              <a:avLst/>
            </a:prstTxWarp>
          </a:bodyPr>
          <a:lstStyle>
            <a:lvl1pPr algn="r" defTabSz="911225">
              <a:defRPr sz="1200">
                <a:latin typeface="Arial" panose="020B0604020202020204" pitchFamily="34" charset="0"/>
              </a:defRPr>
            </a:lvl1pPr>
          </a:lstStyle>
          <a:p>
            <a:fld id="{E1A12229-66B2-CA40-BF49-7F5B82B48B72}"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F4B9425A-1BB9-9449-AC2D-D5F2AA69C31D}"/>
              </a:ext>
            </a:extLst>
          </p:cNvPr>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1165" tIns="45584" rIns="91165" bIns="45584" numCol="1" anchor="t" anchorCtr="0" compatLnSpc="1">
            <a:prstTxWarp prst="textNoShape">
              <a:avLst/>
            </a:prstTxWarp>
          </a:bodyPr>
          <a:lstStyle>
            <a:lvl1pPr algn="l" defTabSz="911225">
              <a:defRPr sz="1200">
                <a:latin typeface="Arial" charset="0"/>
                <a:ea typeface="+mn-ea"/>
                <a:cs typeface="+mn-cs"/>
              </a:defRPr>
            </a:lvl1pPr>
          </a:lstStyle>
          <a:p>
            <a:pPr>
              <a:defRPr/>
            </a:pPr>
            <a:endParaRPr lang="en-US"/>
          </a:p>
        </p:txBody>
      </p:sp>
      <p:sp>
        <p:nvSpPr>
          <p:cNvPr id="17411" name="Rectangle 3">
            <a:extLst>
              <a:ext uri="{FF2B5EF4-FFF2-40B4-BE49-F238E27FC236}">
                <a16:creationId xmlns:a16="http://schemas.microsoft.com/office/drawing/2014/main" id="{43397959-233A-CD4F-AAD3-4DAB598FDF0B}"/>
              </a:ext>
            </a:extLst>
          </p:cNvPr>
          <p:cNvSpPr>
            <a:spLocks noGrp="1" noChangeArrowheads="1"/>
          </p:cNvSpPr>
          <p:nvPr>
            <p:ph type="dt" idx="1"/>
          </p:nvPr>
        </p:nvSpPr>
        <p:spPr bwMode="auto">
          <a:xfrm>
            <a:off x="3884613" y="0"/>
            <a:ext cx="2971800" cy="452438"/>
          </a:xfrm>
          <a:prstGeom prst="rect">
            <a:avLst/>
          </a:prstGeom>
          <a:noFill/>
          <a:ln w="9525">
            <a:noFill/>
            <a:miter lim="800000"/>
            <a:headEnd/>
            <a:tailEnd/>
          </a:ln>
          <a:effectLst/>
        </p:spPr>
        <p:txBody>
          <a:bodyPr vert="horz" wrap="square" lIns="91165" tIns="45584" rIns="91165" bIns="45584" numCol="1" anchor="t" anchorCtr="0" compatLnSpc="1">
            <a:prstTxWarp prst="textNoShape">
              <a:avLst/>
            </a:prstTxWarp>
          </a:bodyPr>
          <a:lstStyle>
            <a:lvl1pPr algn="r" defTabSz="911225">
              <a:defRPr sz="1200">
                <a:latin typeface="Arial" charset="0"/>
                <a:ea typeface="+mn-ea"/>
                <a:cs typeface="+mn-cs"/>
              </a:defRPr>
            </a:lvl1pPr>
          </a:lstStyle>
          <a:p>
            <a:pPr>
              <a:defRPr/>
            </a:pPr>
            <a:endParaRPr lang="en-US"/>
          </a:p>
        </p:txBody>
      </p:sp>
      <p:sp>
        <p:nvSpPr>
          <p:cNvPr id="14340" name="Rectangle 4">
            <a:extLst>
              <a:ext uri="{FF2B5EF4-FFF2-40B4-BE49-F238E27FC236}">
                <a16:creationId xmlns:a16="http://schemas.microsoft.com/office/drawing/2014/main" id="{22887D11-CB35-BC4F-B75D-5E26D0B7E127}"/>
              </a:ext>
            </a:extLst>
          </p:cNvPr>
          <p:cNvSpPr>
            <a:spLocks noGrp="1" noRot="1" noChangeAspect="1" noChangeArrowheads="1" noTextEdit="1"/>
          </p:cNvSpPr>
          <p:nvPr>
            <p:ph type="sldImg" idx="2"/>
          </p:nvPr>
        </p:nvSpPr>
        <p:spPr bwMode="auto">
          <a:xfrm>
            <a:off x="1163638" y="679450"/>
            <a:ext cx="4529137" cy="33972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3" name="Rectangle 5">
            <a:extLst>
              <a:ext uri="{FF2B5EF4-FFF2-40B4-BE49-F238E27FC236}">
                <a16:creationId xmlns:a16="http://schemas.microsoft.com/office/drawing/2014/main" id="{6901F1D0-400E-F942-900E-EAD1EFB56EAF}"/>
              </a:ext>
            </a:extLst>
          </p:cNvPr>
          <p:cNvSpPr>
            <a:spLocks noGrp="1" noChangeArrowheads="1"/>
          </p:cNvSpPr>
          <p:nvPr>
            <p:ph type="body" sz="quarter" idx="3"/>
          </p:nvPr>
        </p:nvSpPr>
        <p:spPr bwMode="auto">
          <a:xfrm>
            <a:off x="685800" y="4303713"/>
            <a:ext cx="5486400" cy="4078287"/>
          </a:xfrm>
          <a:prstGeom prst="rect">
            <a:avLst/>
          </a:prstGeom>
          <a:noFill/>
          <a:ln w="9525">
            <a:noFill/>
            <a:miter lim="800000"/>
            <a:headEnd/>
            <a:tailEnd/>
          </a:ln>
          <a:effectLst/>
        </p:spPr>
        <p:txBody>
          <a:bodyPr vert="horz" wrap="square" lIns="91165" tIns="45584" rIns="91165" bIns="45584"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414" name="Rectangle 6">
            <a:extLst>
              <a:ext uri="{FF2B5EF4-FFF2-40B4-BE49-F238E27FC236}">
                <a16:creationId xmlns:a16="http://schemas.microsoft.com/office/drawing/2014/main" id="{DCC52B4B-C873-6C40-B7C6-C4A06AF44EA5}"/>
              </a:ext>
            </a:extLst>
          </p:cNvPr>
          <p:cNvSpPr>
            <a:spLocks noGrp="1" noChangeArrowheads="1"/>
          </p:cNvSpPr>
          <p:nvPr>
            <p:ph type="ftr" sz="quarter" idx="4"/>
          </p:nvPr>
        </p:nvSpPr>
        <p:spPr bwMode="auto">
          <a:xfrm>
            <a:off x="0" y="8607425"/>
            <a:ext cx="2971800" cy="452438"/>
          </a:xfrm>
          <a:prstGeom prst="rect">
            <a:avLst/>
          </a:prstGeom>
          <a:noFill/>
          <a:ln w="9525">
            <a:noFill/>
            <a:miter lim="800000"/>
            <a:headEnd/>
            <a:tailEnd/>
          </a:ln>
          <a:effectLst/>
        </p:spPr>
        <p:txBody>
          <a:bodyPr vert="horz" wrap="square" lIns="91165" tIns="45584" rIns="91165" bIns="45584" numCol="1" anchor="b" anchorCtr="0" compatLnSpc="1">
            <a:prstTxWarp prst="textNoShape">
              <a:avLst/>
            </a:prstTxWarp>
          </a:bodyPr>
          <a:lstStyle>
            <a:lvl1pPr algn="l" defTabSz="911225">
              <a:defRPr sz="1200">
                <a:latin typeface="Arial" charset="0"/>
                <a:ea typeface="+mn-ea"/>
                <a:cs typeface="+mn-cs"/>
              </a:defRPr>
            </a:lvl1pPr>
          </a:lstStyle>
          <a:p>
            <a:pPr>
              <a:defRPr/>
            </a:pPr>
            <a:endParaRPr lang="en-US"/>
          </a:p>
        </p:txBody>
      </p:sp>
      <p:sp>
        <p:nvSpPr>
          <p:cNvPr id="17415" name="Rectangle 7">
            <a:extLst>
              <a:ext uri="{FF2B5EF4-FFF2-40B4-BE49-F238E27FC236}">
                <a16:creationId xmlns:a16="http://schemas.microsoft.com/office/drawing/2014/main" id="{4FE93208-387B-424D-8B80-E8E4197691AD}"/>
              </a:ext>
            </a:extLst>
          </p:cNvPr>
          <p:cNvSpPr>
            <a:spLocks noGrp="1" noChangeArrowheads="1"/>
          </p:cNvSpPr>
          <p:nvPr>
            <p:ph type="sldNum" sz="quarter" idx="5"/>
          </p:nvPr>
        </p:nvSpPr>
        <p:spPr bwMode="auto">
          <a:xfrm>
            <a:off x="3884613" y="8607425"/>
            <a:ext cx="2971800" cy="452438"/>
          </a:xfrm>
          <a:prstGeom prst="rect">
            <a:avLst/>
          </a:prstGeom>
          <a:noFill/>
          <a:ln w="9525">
            <a:noFill/>
            <a:miter lim="800000"/>
            <a:headEnd/>
            <a:tailEnd/>
          </a:ln>
          <a:effectLst/>
        </p:spPr>
        <p:txBody>
          <a:bodyPr vert="horz" wrap="square" lIns="91165" tIns="45584" rIns="91165" bIns="45584" numCol="1" anchor="b" anchorCtr="0" compatLnSpc="1">
            <a:prstTxWarp prst="textNoShape">
              <a:avLst/>
            </a:prstTxWarp>
          </a:bodyPr>
          <a:lstStyle>
            <a:lvl1pPr algn="r" defTabSz="911225">
              <a:defRPr sz="1200">
                <a:latin typeface="Arial" panose="020B0604020202020204" pitchFamily="34" charset="0"/>
              </a:defRPr>
            </a:lvl1pPr>
          </a:lstStyle>
          <a:p>
            <a:fld id="{723EDC0A-4C7F-364C-A08C-9809850E23E0}"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a:extLst>
              <a:ext uri="{FF2B5EF4-FFF2-40B4-BE49-F238E27FC236}">
                <a16:creationId xmlns:a16="http://schemas.microsoft.com/office/drawing/2014/main" id="{8A025081-964F-EA44-A090-B8E6BF87044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Calisto MT" panose="02040603050505030304" pitchFamily="18" charset="77"/>
                <a:ea typeface="ＭＳ Ｐゴシック" panose="020B0600070205080204" pitchFamily="34" charset="-128"/>
              </a:defRPr>
            </a:lvl1pPr>
            <a:lvl2pPr marL="742950" indent="-285750" defTabSz="911225" eaLnBrk="0" hangingPunct="0">
              <a:defRPr sz="2400">
                <a:solidFill>
                  <a:schemeClr val="tx1"/>
                </a:solidFill>
                <a:latin typeface="Calisto MT" panose="02040603050505030304" pitchFamily="18" charset="77"/>
                <a:ea typeface="ＭＳ Ｐゴシック" panose="020B0600070205080204" pitchFamily="34" charset="-128"/>
              </a:defRPr>
            </a:lvl2pPr>
            <a:lvl3pPr marL="1143000" indent="-228600" defTabSz="911225" eaLnBrk="0" hangingPunct="0">
              <a:defRPr sz="2400">
                <a:solidFill>
                  <a:schemeClr val="tx1"/>
                </a:solidFill>
                <a:latin typeface="Calisto MT" panose="02040603050505030304" pitchFamily="18" charset="77"/>
                <a:ea typeface="ＭＳ Ｐゴシック" panose="020B0600070205080204" pitchFamily="34" charset="-128"/>
              </a:defRPr>
            </a:lvl3pPr>
            <a:lvl4pPr marL="1600200" indent="-228600" defTabSz="911225" eaLnBrk="0" hangingPunct="0">
              <a:defRPr sz="2400">
                <a:solidFill>
                  <a:schemeClr val="tx1"/>
                </a:solidFill>
                <a:latin typeface="Calisto MT" panose="02040603050505030304" pitchFamily="18" charset="77"/>
                <a:ea typeface="ＭＳ Ｐゴシック" panose="020B0600070205080204" pitchFamily="34" charset="-128"/>
              </a:defRPr>
            </a:lvl4pPr>
            <a:lvl5pPr marL="2057400" indent="-228600" defTabSz="911225" eaLnBrk="0" hangingPunct="0">
              <a:defRPr sz="2400">
                <a:solidFill>
                  <a:schemeClr val="tx1"/>
                </a:solidFill>
                <a:latin typeface="Calisto MT" panose="02040603050505030304" pitchFamily="18" charset="77"/>
                <a:ea typeface="ＭＳ Ｐゴシック" panose="020B0600070205080204" pitchFamily="34" charset="-128"/>
              </a:defRPr>
            </a:lvl5pPr>
            <a:lvl6pPr marL="2514600" indent="-228600" algn="ctr" defTabSz="911225"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6pPr>
            <a:lvl7pPr marL="2971800" indent="-228600" algn="ctr" defTabSz="911225"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7pPr>
            <a:lvl8pPr marL="3429000" indent="-228600" algn="ctr" defTabSz="911225"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8pPr>
            <a:lvl9pPr marL="3886200" indent="-228600" algn="ctr" defTabSz="911225"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9pPr>
          </a:lstStyle>
          <a:p>
            <a:pPr eaLnBrk="1" hangingPunct="1"/>
            <a:fld id="{9EFD4075-ABC0-764F-A298-7D782CBFA09F}" type="slidenum">
              <a:rPr lang="en-US" altLang="en-US" sz="1200">
                <a:latin typeface="Arial" panose="020B0604020202020204" pitchFamily="34" charset="0"/>
              </a:rPr>
              <a:pPr eaLnBrk="1" hangingPunct="1"/>
              <a:t>1</a:t>
            </a:fld>
            <a:endParaRPr lang="en-US" altLang="en-US" sz="1200">
              <a:latin typeface="Arial" panose="020B0604020202020204" pitchFamily="34" charset="0"/>
            </a:endParaRPr>
          </a:p>
        </p:txBody>
      </p:sp>
      <p:sp>
        <p:nvSpPr>
          <p:cNvPr id="16386" name="Rectangle 2">
            <a:extLst>
              <a:ext uri="{FF2B5EF4-FFF2-40B4-BE49-F238E27FC236}">
                <a16:creationId xmlns:a16="http://schemas.microsoft.com/office/drawing/2014/main" id="{97F509DA-406F-F845-A547-A1C25EEAF460}"/>
              </a:ext>
            </a:extLst>
          </p:cNvPr>
          <p:cNvSpPr>
            <a:spLocks noGrp="1" noRot="1" noChangeAspect="1" noChangeArrowheads="1" noTextEdit="1"/>
          </p:cNvSpPr>
          <p:nvPr>
            <p:ph type="sldImg"/>
          </p:nvPr>
        </p:nvSpPr>
        <p:spPr>
          <a:ln/>
        </p:spPr>
      </p:sp>
      <p:sp>
        <p:nvSpPr>
          <p:cNvPr id="16387" name="Rectangle 3">
            <a:extLst>
              <a:ext uri="{FF2B5EF4-FFF2-40B4-BE49-F238E27FC236}">
                <a16:creationId xmlns:a16="http://schemas.microsoft.com/office/drawing/2014/main" id="{475A08BE-243B-3E43-8B60-1E69AFFD51D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9545102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a:extLst>
              <a:ext uri="{FF2B5EF4-FFF2-40B4-BE49-F238E27FC236}">
                <a16:creationId xmlns:a16="http://schemas.microsoft.com/office/drawing/2014/main" id="{6D537C17-8260-574A-BC9E-F004275DF0C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Calisto MT" panose="02040603050505030304" pitchFamily="18" charset="77"/>
                <a:ea typeface="ＭＳ Ｐゴシック" panose="020B0600070205080204" pitchFamily="34" charset="-128"/>
              </a:defRPr>
            </a:lvl1pPr>
            <a:lvl2pPr marL="742950" indent="-285750" defTabSz="911225" eaLnBrk="0" hangingPunct="0">
              <a:defRPr sz="2400">
                <a:solidFill>
                  <a:schemeClr val="tx1"/>
                </a:solidFill>
                <a:latin typeface="Calisto MT" panose="02040603050505030304" pitchFamily="18" charset="77"/>
                <a:ea typeface="ＭＳ Ｐゴシック" panose="020B0600070205080204" pitchFamily="34" charset="-128"/>
              </a:defRPr>
            </a:lvl2pPr>
            <a:lvl3pPr marL="1143000" indent="-228600" defTabSz="911225" eaLnBrk="0" hangingPunct="0">
              <a:defRPr sz="2400">
                <a:solidFill>
                  <a:schemeClr val="tx1"/>
                </a:solidFill>
                <a:latin typeface="Calisto MT" panose="02040603050505030304" pitchFamily="18" charset="77"/>
                <a:ea typeface="ＭＳ Ｐゴシック" panose="020B0600070205080204" pitchFamily="34" charset="-128"/>
              </a:defRPr>
            </a:lvl3pPr>
            <a:lvl4pPr marL="1600200" indent="-228600" defTabSz="911225" eaLnBrk="0" hangingPunct="0">
              <a:defRPr sz="2400">
                <a:solidFill>
                  <a:schemeClr val="tx1"/>
                </a:solidFill>
                <a:latin typeface="Calisto MT" panose="02040603050505030304" pitchFamily="18" charset="77"/>
                <a:ea typeface="ＭＳ Ｐゴシック" panose="020B0600070205080204" pitchFamily="34" charset="-128"/>
              </a:defRPr>
            </a:lvl4pPr>
            <a:lvl5pPr marL="2057400" indent="-228600" defTabSz="911225" eaLnBrk="0" hangingPunct="0">
              <a:defRPr sz="2400">
                <a:solidFill>
                  <a:schemeClr val="tx1"/>
                </a:solidFill>
                <a:latin typeface="Calisto MT" panose="02040603050505030304" pitchFamily="18" charset="77"/>
                <a:ea typeface="ＭＳ Ｐゴシック" panose="020B0600070205080204" pitchFamily="34" charset="-128"/>
              </a:defRPr>
            </a:lvl5pPr>
            <a:lvl6pPr marL="2514600" indent="-228600" algn="ctr" defTabSz="911225"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6pPr>
            <a:lvl7pPr marL="2971800" indent="-228600" algn="ctr" defTabSz="911225"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7pPr>
            <a:lvl8pPr marL="3429000" indent="-228600" algn="ctr" defTabSz="911225"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8pPr>
            <a:lvl9pPr marL="3886200" indent="-228600" algn="ctr" defTabSz="911225"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9pPr>
          </a:lstStyle>
          <a:p>
            <a:pPr eaLnBrk="1" hangingPunct="1"/>
            <a:fld id="{CDE1C7E1-3E25-8D47-B936-6BD633814B41}" type="slidenum">
              <a:rPr lang="en-US" altLang="en-US" sz="1200">
                <a:latin typeface="Arial" panose="020B0604020202020204" pitchFamily="34" charset="0"/>
              </a:rPr>
              <a:pPr eaLnBrk="1" hangingPunct="1"/>
              <a:t>2</a:t>
            </a:fld>
            <a:endParaRPr lang="en-US" altLang="en-US" sz="1200">
              <a:latin typeface="Arial" panose="020B0604020202020204" pitchFamily="34" charset="0"/>
            </a:endParaRPr>
          </a:p>
        </p:txBody>
      </p:sp>
      <p:sp>
        <p:nvSpPr>
          <p:cNvPr id="18434" name="Rectangle 1026">
            <a:extLst>
              <a:ext uri="{FF2B5EF4-FFF2-40B4-BE49-F238E27FC236}">
                <a16:creationId xmlns:a16="http://schemas.microsoft.com/office/drawing/2014/main" id="{710F1A0C-AFB6-4446-A845-70B84EDD0F23}"/>
              </a:ext>
            </a:extLst>
          </p:cNvPr>
          <p:cNvSpPr>
            <a:spLocks noGrp="1" noRot="1" noChangeAspect="1" noChangeArrowheads="1" noTextEdit="1"/>
          </p:cNvSpPr>
          <p:nvPr>
            <p:ph type="sldImg"/>
          </p:nvPr>
        </p:nvSpPr>
        <p:spPr>
          <a:ln/>
        </p:spPr>
      </p:sp>
      <p:sp>
        <p:nvSpPr>
          <p:cNvPr id="18435" name="Rectangle 1027">
            <a:extLst>
              <a:ext uri="{FF2B5EF4-FFF2-40B4-BE49-F238E27FC236}">
                <a16:creationId xmlns:a16="http://schemas.microsoft.com/office/drawing/2014/main" id="{2248434F-470E-2942-AEC7-B96563979FD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a:extLst>
              <a:ext uri="{FF2B5EF4-FFF2-40B4-BE49-F238E27FC236}">
                <a16:creationId xmlns:a16="http://schemas.microsoft.com/office/drawing/2014/main" id="{853F379F-C685-8C44-931E-B3731C0CF51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Calisto MT" panose="02040603050505030304" pitchFamily="18" charset="77"/>
                <a:ea typeface="ＭＳ Ｐゴシック" panose="020B0600070205080204" pitchFamily="34" charset="-128"/>
              </a:defRPr>
            </a:lvl1pPr>
            <a:lvl2pPr marL="742950" indent="-285750" defTabSz="911225" eaLnBrk="0" hangingPunct="0">
              <a:defRPr sz="2400">
                <a:solidFill>
                  <a:schemeClr val="tx1"/>
                </a:solidFill>
                <a:latin typeface="Calisto MT" panose="02040603050505030304" pitchFamily="18" charset="77"/>
                <a:ea typeface="ＭＳ Ｐゴシック" panose="020B0600070205080204" pitchFamily="34" charset="-128"/>
              </a:defRPr>
            </a:lvl2pPr>
            <a:lvl3pPr marL="1143000" indent="-228600" defTabSz="911225" eaLnBrk="0" hangingPunct="0">
              <a:defRPr sz="2400">
                <a:solidFill>
                  <a:schemeClr val="tx1"/>
                </a:solidFill>
                <a:latin typeface="Calisto MT" panose="02040603050505030304" pitchFamily="18" charset="77"/>
                <a:ea typeface="ＭＳ Ｐゴシック" panose="020B0600070205080204" pitchFamily="34" charset="-128"/>
              </a:defRPr>
            </a:lvl3pPr>
            <a:lvl4pPr marL="1600200" indent="-228600" defTabSz="911225" eaLnBrk="0" hangingPunct="0">
              <a:defRPr sz="2400">
                <a:solidFill>
                  <a:schemeClr val="tx1"/>
                </a:solidFill>
                <a:latin typeface="Calisto MT" panose="02040603050505030304" pitchFamily="18" charset="77"/>
                <a:ea typeface="ＭＳ Ｐゴシック" panose="020B0600070205080204" pitchFamily="34" charset="-128"/>
              </a:defRPr>
            </a:lvl4pPr>
            <a:lvl5pPr marL="2057400" indent="-228600" defTabSz="911225" eaLnBrk="0" hangingPunct="0">
              <a:defRPr sz="2400">
                <a:solidFill>
                  <a:schemeClr val="tx1"/>
                </a:solidFill>
                <a:latin typeface="Calisto MT" panose="02040603050505030304" pitchFamily="18" charset="77"/>
                <a:ea typeface="ＭＳ Ｐゴシック" panose="020B0600070205080204" pitchFamily="34" charset="-128"/>
              </a:defRPr>
            </a:lvl5pPr>
            <a:lvl6pPr marL="2514600" indent="-228600" algn="ctr" defTabSz="911225"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6pPr>
            <a:lvl7pPr marL="2971800" indent="-228600" algn="ctr" defTabSz="911225"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7pPr>
            <a:lvl8pPr marL="3429000" indent="-228600" algn="ctr" defTabSz="911225"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8pPr>
            <a:lvl9pPr marL="3886200" indent="-228600" algn="ctr" defTabSz="911225"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9pPr>
          </a:lstStyle>
          <a:p>
            <a:pPr eaLnBrk="1" hangingPunct="1"/>
            <a:fld id="{221DAA24-8421-0F40-96EE-EF17C6B1AD69}" type="slidenum">
              <a:rPr lang="en-US" altLang="en-US" sz="1200">
                <a:latin typeface="Arial" panose="020B0604020202020204" pitchFamily="34" charset="0"/>
              </a:rPr>
              <a:pPr eaLnBrk="1" hangingPunct="1"/>
              <a:t>4</a:t>
            </a:fld>
            <a:endParaRPr lang="en-US" altLang="en-US" sz="1200">
              <a:latin typeface="Arial" panose="020B0604020202020204" pitchFamily="34" charset="0"/>
            </a:endParaRPr>
          </a:p>
        </p:txBody>
      </p:sp>
      <p:sp>
        <p:nvSpPr>
          <p:cNvPr id="22530" name="Rectangle 2">
            <a:extLst>
              <a:ext uri="{FF2B5EF4-FFF2-40B4-BE49-F238E27FC236}">
                <a16:creationId xmlns:a16="http://schemas.microsoft.com/office/drawing/2014/main" id="{5BF32C26-C2BE-F84F-BF5E-F4E140FE4593}"/>
              </a:ext>
            </a:extLst>
          </p:cNvPr>
          <p:cNvSpPr>
            <a:spLocks noGrp="1" noRot="1" noChangeAspect="1" noChangeArrowheads="1" noTextEdit="1"/>
          </p:cNvSpPr>
          <p:nvPr>
            <p:ph type="sldImg"/>
          </p:nvPr>
        </p:nvSpPr>
        <p:spPr>
          <a:ln/>
        </p:spPr>
      </p:sp>
      <p:sp>
        <p:nvSpPr>
          <p:cNvPr id="22531" name="Rectangle 3">
            <a:extLst>
              <a:ext uri="{FF2B5EF4-FFF2-40B4-BE49-F238E27FC236}">
                <a16:creationId xmlns:a16="http://schemas.microsoft.com/office/drawing/2014/main" id="{785745F4-8D92-FC47-B244-E3749F3908D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a:extLst>
              <a:ext uri="{FF2B5EF4-FFF2-40B4-BE49-F238E27FC236}">
                <a16:creationId xmlns:a16="http://schemas.microsoft.com/office/drawing/2014/main" id="{825E7A2F-6E6D-C64E-A3BC-450E4D41D9D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Calisto MT" panose="02040603050505030304" pitchFamily="18" charset="77"/>
                <a:ea typeface="ＭＳ Ｐゴシック" panose="020B0600070205080204" pitchFamily="34" charset="-128"/>
              </a:defRPr>
            </a:lvl1pPr>
            <a:lvl2pPr marL="742950" indent="-285750" defTabSz="911225" eaLnBrk="0" hangingPunct="0">
              <a:defRPr sz="2400">
                <a:solidFill>
                  <a:schemeClr val="tx1"/>
                </a:solidFill>
                <a:latin typeface="Calisto MT" panose="02040603050505030304" pitchFamily="18" charset="77"/>
                <a:ea typeface="ＭＳ Ｐゴシック" panose="020B0600070205080204" pitchFamily="34" charset="-128"/>
              </a:defRPr>
            </a:lvl2pPr>
            <a:lvl3pPr marL="1143000" indent="-228600" defTabSz="911225" eaLnBrk="0" hangingPunct="0">
              <a:defRPr sz="2400">
                <a:solidFill>
                  <a:schemeClr val="tx1"/>
                </a:solidFill>
                <a:latin typeface="Calisto MT" panose="02040603050505030304" pitchFamily="18" charset="77"/>
                <a:ea typeface="ＭＳ Ｐゴシック" panose="020B0600070205080204" pitchFamily="34" charset="-128"/>
              </a:defRPr>
            </a:lvl3pPr>
            <a:lvl4pPr marL="1600200" indent="-228600" defTabSz="911225" eaLnBrk="0" hangingPunct="0">
              <a:defRPr sz="2400">
                <a:solidFill>
                  <a:schemeClr val="tx1"/>
                </a:solidFill>
                <a:latin typeface="Calisto MT" panose="02040603050505030304" pitchFamily="18" charset="77"/>
                <a:ea typeface="ＭＳ Ｐゴシック" panose="020B0600070205080204" pitchFamily="34" charset="-128"/>
              </a:defRPr>
            </a:lvl4pPr>
            <a:lvl5pPr marL="2057400" indent="-228600" defTabSz="911225" eaLnBrk="0" hangingPunct="0">
              <a:defRPr sz="2400">
                <a:solidFill>
                  <a:schemeClr val="tx1"/>
                </a:solidFill>
                <a:latin typeface="Calisto MT" panose="02040603050505030304" pitchFamily="18" charset="77"/>
                <a:ea typeface="ＭＳ Ｐゴシック" panose="020B0600070205080204" pitchFamily="34" charset="-128"/>
              </a:defRPr>
            </a:lvl5pPr>
            <a:lvl6pPr marL="2514600" indent="-228600" algn="ctr" defTabSz="911225"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6pPr>
            <a:lvl7pPr marL="2971800" indent="-228600" algn="ctr" defTabSz="911225"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7pPr>
            <a:lvl8pPr marL="3429000" indent="-228600" algn="ctr" defTabSz="911225"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8pPr>
            <a:lvl9pPr marL="3886200" indent="-228600" algn="ctr" defTabSz="911225"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9pPr>
          </a:lstStyle>
          <a:p>
            <a:pPr eaLnBrk="1" hangingPunct="1"/>
            <a:fld id="{E19D68A3-1747-C646-8A72-2A54C9DB6C8F}" type="slidenum">
              <a:rPr lang="en-US" altLang="en-US" sz="1200">
                <a:latin typeface="Arial" panose="020B0604020202020204" pitchFamily="34" charset="0"/>
              </a:rPr>
              <a:pPr eaLnBrk="1" hangingPunct="1"/>
              <a:t>5</a:t>
            </a:fld>
            <a:endParaRPr lang="en-US" altLang="en-US" sz="1200">
              <a:latin typeface="Arial" panose="020B0604020202020204" pitchFamily="34" charset="0"/>
            </a:endParaRPr>
          </a:p>
        </p:txBody>
      </p:sp>
      <p:sp>
        <p:nvSpPr>
          <p:cNvPr id="24578" name="Rectangle 2">
            <a:extLst>
              <a:ext uri="{FF2B5EF4-FFF2-40B4-BE49-F238E27FC236}">
                <a16:creationId xmlns:a16="http://schemas.microsoft.com/office/drawing/2014/main" id="{6737F509-21EF-ED4A-B595-908AAE6F5DCC}"/>
              </a:ext>
            </a:extLst>
          </p:cNvPr>
          <p:cNvSpPr>
            <a:spLocks noGrp="1" noRot="1" noChangeAspect="1" noChangeArrowheads="1" noTextEdit="1"/>
          </p:cNvSpPr>
          <p:nvPr>
            <p:ph type="sldImg"/>
          </p:nvPr>
        </p:nvSpPr>
        <p:spPr>
          <a:ln/>
        </p:spPr>
      </p:sp>
      <p:sp>
        <p:nvSpPr>
          <p:cNvPr id="24579" name="Rectangle 3">
            <a:extLst>
              <a:ext uri="{FF2B5EF4-FFF2-40B4-BE49-F238E27FC236}">
                <a16:creationId xmlns:a16="http://schemas.microsoft.com/office/drawing/2014/main" id="{37FCAC5A-51C4-4049-A600-6464F76FD77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a:extLst>
              <a:ext uri="{FF2B5EF4-FFF2-40B4-BE49-F238E27FC236}">
                <a16:creationId xmlns:a16="http://schemas.microsoft.com/office/drawing/2014/main" id="{7BA70657-839C-6B4D-BE45-36D6050C736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Calisto MT" panose="02040603050505030304" pitchFamily="18" charset="77"/>
                <a:ea typeface="ＭＳ Ｐゴシック" panose="020B0600070205080204" pitchFamily="34" charset="-128"/>
              </a:defRPr>
            </a:lvl1pPr>
            <a:lvl2pPr marL="742950" indent="-285750" defTabSz="911225" eaLnBrk="0" hangingPunct="0">
              <a:defRPr sz="2400">
                <a:solidFill>
                  <a:schemeClr val="tx1"/>
                </a:solidFill>
                <a:latin typeface="Calisto MT" panose="02040603050505030304" pitchFamily="18" charset="77"/>
                <a:ea typeface="ＭＳ Ｐゴシック" panose="020B0600070205080204" pitchFamily="34" charset="-128"/>
              </a:defRPr>
            </a:lvl2pPr>
            <a:lvl3pPr marL="1143000" indent="-228600" defTabSz="911225" eaLnBrk="0" hangingPunct="0">
              <a:defRPr sz="2400">
                <a:solidFill>
                  <a:schemeClr val="tx1"/>
                </a:solidFill>
                <a:latin typeface="Calisto MT" panose="02040603050505030304" pitchFamily="18" charset="77"/>
                <a:ea typeface="ＭＳ Ｐゴシック" panose="020B0600070205080204" pitchFamily="34" charset="-128"/>
              </a:defRPr>
            </a:lvl3pPr>
            <a:lvl4pPr marL="1600200" indent="-228600" defTabSz="911225" eaLnBrk="0" hangingPunct="0">
              <a:defRPr sz="2400">
                <a:solidFill>
                  <a:schemeClr val="tx1"/>
                </a:solidFill>
                <a:latin typeface="Calisto MT" panose="02040603050505030304" pitchFamily="18" charset="77"/>
                <a:ea typeface="ＭＳ Ｐゴシック" panose="020B0600070205080204" pitchFamily="34" charset="-128"/>
              </a:defRPr>
            </a:lvl4pPr>
            <a:lvl5pPr marL="2057400" indent="-228600" defTabSz="911225" eaLnBrk="0" hangingPunct="0">
              <a:defRPr sz="2400">
                <a:solidFill>
                  <a:schemeClr val="tx1"/>
                </a:solidFill>
                <a:latin typeface="Calisto MT" panose="02040603050505030304" pitchFamily="18" charset="77"/>
                <a:ea typeface="ＭＳ Ｐゴシック" panose="020B0600070205080204" pitchFamily="34" charset="-128"/>
              </a:defRPr>
            </a:lvl5pPr>
            <a:lvl6pPr marL="2514600" indent="-228600" algn="ctr" defTabSz="911225"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6pPr>
            <a:lvl7pPr marL="2971800" indent="-228600" algn="ctr" defTabSz="911225"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7pPr>
            <a:lvl8pPr marL="3429000" indent="-228600" algn="ctr" defTabSz="911225"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8pPr>
            <a:lvl9pPr marL="3886200" indent="-228600" algn="ctr" defTabSz="911225"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9pPr>
          </a:lstStyle>
          <a:p>
            <a:pPr eaLnBrk="1" hangingPunct="1"/>
            <a:fld id="{3420EBAF-E567-A146-B166-CEA75D930CD3}" type="slidenum">
              <a:rPr lang="en-US" altLang="en-US" sz="1200">
                <a:latin typeface="Arial" panose="020B0604020202020204" pitchFamily="34" charset="0"/>
              </a:rPr>
              <a:pPr eaLnBrk="1" hangingPunct="1"/>
              <a:t>6</a:t>
            </a:fld>
            <a:endParaRPr lang="en-US" altLang="en-US" sz="1200">
              <a:latin typeface="Arial" panose="020B0604020202020204" pitchFamily="34" charset="0"/>
            </a:endParaRPr>
          </a:p>
        </p:txBody>
      </p:sp>
      <p:sp>
        <p:nvSpPr>
          <p:cNvPr id="26626" name="Rectangle 2">
            <a:extLst>
              <a:ext uri="{FF2B5EF4-FFF2-40B4-BE49-F238E27FC236}">
                <a16:creationId xmlns:a16="http://schemas.microsoft.com/office/drawing/2014/main" id="{E003C48A-2D9E-4E49-9B15-CB6093ED22B3}"/>
              </a:ext>
            </a:extLst>
          </p:cNvPr>
          <p:cNvSpPr>
            <a:spLocks noGrp="1" noRot="1" noChangeAspect="1" noChangeArrowheads="1" noTextEdit="1"/>
          </p:cNvSpPr>
          <p:nvPr>
            <p:ph type="sldImg"/>
          </p:nvPr>
        </p:nvSpPr>
        <p:spPr>
          <a:ln/>
        </p:spPr>
      </p:sp>
      <p:sp>
        <p:nvSpPr>
          <p:cNvPr id="26627" name="Rectangle 3">
            <a:extLst>
              <a:ext uri="{FF2B5EF4-FFF2-40B4-BE49-F238E27FC236}">
                <a16:creationId xmlns:a16="http://schemas.microsoft.com/office/drawing/2014/main" id="{D24EBD6C-F898-3A40-8A26-5C416D17C8B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6077" y="2130426"/>
            <a:ext cx="7771848" cy="1470025"/>
          </a:xfrm>
        </p:spPr>
        <p:txBody>
          <a:bodyPr/>
          <a:lstStyle/>
          <a:p>
            <a:r>
              <a:rPr lang="en-US"/>
              <a:t>Click to edit Master title style</a:t>
            </a:r>
          </a:p>
        </p:txBody>
      </p:sp>
      <p:sp>
        <p:nvSpPr>
          <p:cNvPr id="3" name="Subtitle 2"/>
          <p:cNvSpPr>
            <a:spLocks noGrp="1"/>
          </p:cNvSpPr>
          <p:nvPr>
            <p:ph type="subTitle" idx="1"/>
          </p:nvPr>
        </p:nvSpPr>
        <p:spPr>
          <a:xfrm>
            <a:off x="1372152" y="3886200"/>
            <a:ext cx="6399696"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AE333E66-1CEE-8141-AF9F-D45438136B9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2AE6978-6F23-1E4B-84C5-F0C55962201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1123E9F-ED32-BF4F-BE3D-E52E5E3BFBF9}"/>
              </a:ext>
            </a:extLst>
          </p:cNvPr>
          <p:cNvSpPr>
            <a:spLocks noGrp="1" noChangeArrowheads="1"/>
          </p:cNvSpPr>
          <p:nvPr>
            <p:ph type="sldNum" sz="quarter" idx="12"/>
          </p:nvPr>
        </p:nvSpPr>
        <p:spPr>
          <a:ln/>
        </p:spPr>
        <p:txBody>
          <a:bodyPr/>
          <a:lstStyle>
            <a:lvl1pPr>
              <a:defRPr/>
            </a:lvl1pPr>
          </a:lstStyle>
          <a:p>
            <a:fld id="{8D1B5FDB-B913-F042-92C3-4B1C9B2647B0}" type="slidenum">
              <a:rPr lang="en-US" altLang="en-US"/>
              <a:pPr/>
              <a:t>‹#›</a:t>
            </a:fld>
            <a:endParaRPr lang="en-US" altLang="en-US"/>
          </a:p>
        </p:txBody>
      </p:sp>
    </p:spTree>
    <p:extLst>
      <p:ext uri="{BB962C8B-B14F-4D97-AF65-F5344CB8AC3E}">
        <p14:creationId xmlns:p14="http://schemas.microsoft.com/office/powerpoint/2010/main" val="25640064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D036BB7-2DF6-FF47-9380-32CF72C0A11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7E78BCF-3D0C-7B42-9794-7C92DC12C59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F694F3D-C689-E844-B446-92B3E5CD052B}"/>
              </a:ext>
            </a:extLst>
          </p:cNvPr>
          <p:cNvSpPr>
            <a:spLocks noGrp="1" noChangeArrowheads="1"/>
          </p:cNvSpPr>
          <p:nvPr>
            <p:ph type="sldNum" sz="quarter" idx="12"/>
          </p:nvPr>
        </p:nvSpPr>
        <p:spPr>
          <a:ln/>
        </p:spPr>
        <p:txBody>
          <a:bodyPr/>
          <a:lstStyle>
            <a:lvl1pPr>
              <a:defRPr/>
            </a:lvl1pPr>
          </a:lstStyle>
          <a:p>
            <a:fld id="{DEEF59D6-B9B8-2A44-BFAD-429BE02C7268}" type="slidenum">
              <a:rPr lang="en-US" altLang="en-US"/>
              <a:pPr/>
              <a:t>‹#›</a:t>
            </a:fld>
            <a:endParaRPr lang="en-US" altLang="en-US"/>
          </a:p>
        </p:txBody>
      </p:sp>
    </p:spTree>
    <p:extLst>
      <p:ext uri="{BB962C8B-B14F-4D97-AF65-F5344CB8AC3E}">
        <p14:creationId xmlns:p14="http://schemas.microsoft.com/office/powerpoint/2010/main" val="32353923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0229" y="274639"/>
            <a:ext cx="2056848"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6924" y="274639"/>
            <a:ext cx="604078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994174C-863D-2F44-8A25-BFF63EDF52D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C42A3E0-94F5-6544-AE6F-2B5806588EB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7139288-151F-0C4A-AF83-5696FB0F8584}"/>
              </a:ext>
            </a:extLst>
          </p:cNvPr>
          <p:cNvSpPr>
            <a:spLocks noGrp="1" noChangeArrowheads="1"/>
          </p:cNvSpPr>
          <p:nvPr>
            <p:ph type="sldNum" sz="quarter" idx="12"/>
          </p:nvPr>
        </p:nvSpPr>
        <p:spPr>
          <a:ln/>
        </p:spPr>
        <p:txBody>
          <a:bodyPr/>
          <a:lstStyle>
            <a:lvl1pPr>
              <a:defRPr/>
            </a:lvl1pPr>
          </a:lstStyle>
          <a:p>
            <a:fld id="{3C7F58C7-FE89-5D41-A578-5A0C2EC8BB9C}" type="slidenum">
              <a:rPr lang="en-US" altLang="en-US"/>
              <a:pPr/>
              <a:t>‹#›</a:t>
            </a:fld>
            <a:endParaRPr lang="en-US" altLang="en-US"/>
          </a:p>
        </p:txBody>
      </p:sp>
    </p:spTree>
    <p:extLst>
      <p:ext uri="{BB962C8B-B14F-4D97-AF65-F5344CB8AC3E}">
        <p14:creationId xmlns:p14="http://schemas.microsoft.com/office/powerpoint/2010/main" val="18486206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C30A0AA-76F7-7C4B-9B40-DB0E6EEC4CC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5FF4F48-FEFB-9746-9249-043B9A5A894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1F47164-995A-5744-B74C-9C71EF4556D3}"/>
              </a:ext>
            </a:extLst>
          </p:cNvPr>
          <p:cNvSpPr>
            <a:spLocks noGrp="1" noChangeArrowheads="1"/>
          </p:cNvSpPr>
          <p:nvPr>
            <p:ph type="sldNum" sz="quarter" idx="12"/>
          </p:nvPr>
        </p:nvSpPr>
        <p:spPr>
          <a:ln/>
        </p:spPr>
        <p:txBody>
          <a:bodyPr/>
          <a:lstStyle>
            <a:lvl1pPr>
              <a:defRPr/>
            </a:lvl1pPr>
          </a:lstStyle>
          <a:p>
            <a:fld id="{412CDD61-05A9-8041-835F-F672C8695EE8}" type="slidenum">
              <a:rPr lang="en-US" altLang="en-US"/>
              <a:pPr/>
              <a:t>‹#›</a:t>
            </a:fld>
            <a:endParaRPr lang="en-US" altLang="en-US"/>
          </a:p>
        </p:txBody>
      </p:sp>
    </p:spTree>
    <p:extLst>
      <p:ext uri="{BB962C8B-B14F-4D97-AF65-F5344CB8AC3E}">
        <p14:creationId xmlns:p14="http://schemas.microsoft.com/office/powerpoint/2010/main" val="2939147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1968" y="4406901"/>
            <a:ext cx="7773228"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1968" y="2906713"/>
            <a:ext cx="7773228"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1ECDB85E-2513-BB4D-8BAC-448046D85C0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2B6F9D2-C28F-8045-B6DB-3C358FB7A9B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78960D3-0834-8B4F-8ADD-03FC90F14562}"/>
              </a:ext>
            </a:extLst>
          </p:cNvPr>
          <p:cNvSpPr>
            <a:spLocks noGrp="1" noChangeArrowheads="1"/>
          </p:cNvSpPr>
          <p:nvPr>
            <p:ph type="sldNum" sz="quarter" idx="12"/>
          </p:nvPr>
        </p:nvSpPr>
        <p:spPr>
          <a:ln/>
        </p:spPr>
        <p:txBody>
          <a:bodyPr/>
          <a:lstStyle>
            <a:lvl1pPr>
              <a:defRPr/>
            </a:lvl1pPr>
          </a:lstStyle>
          <a:p>
            <a:fld id="{20B6DAF4-248B-E448-BC26-F16F7A116C26}" type="slidenum">
              <a:rPr lang="en-US" altLang="en-US"/>
              <a:pPr/>
              <a:t>‹#›</a:t>
            </a:fld>
            <a:endParaRPr lang="en-US" altLang="en-US"/>
          </a:p>
        </p:txBody>
      </p:sp>
    </p:spTree>
    <p:extLst>
      <p:ext uri="{BB962C8B-B14F-4D97-AF65-F5344CB8AC3E}">
        <p14:creationId xmlns:p14="http://schemas.microsoft.com/office/powerpoint/2010/main" val="13302906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6925" y="1600201"/>
            <a:ext cx="404881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8261" y="1600201"/>
            <a:ext cx="4048816"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15D76B1-1A89-E24B-BD6A-BA4E51868EF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28ED328-F7E2-D941-B6AC-72ECE3E0906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B4E96E0-460A-4D4F-8768-58152C812413}"/>
              </a:ext>
            </a:extLst>
          </p:cNvPr>
          <p:cNvSpPr>
            <a:spLocks noGrp="1" noChangeArrowheads="1"/>
          </p:cNvSpPr>
          <p:nvPr>
            <p:ph type="sldNum" sz="quarter" idx="12"/>
          </p:nvPr>
        </p:nvSpPr>
        <p:spPr>
          <a:ln/>
        </p:spPr>
        <p:txBody>
          <a:bodyPr/>
          <a:lstStyle>
            <a:lvl1pPr>
              <a:defRPr/>
            </a:lvl1pPr>
          </a:lstStyle>
          <a:p>
            <a:fld id="{E7850CD0-F8E7-874B-9EBB-921B1DFF10F5}" type="slidenum">
              <a:rPr lang="en-US" altLang="en-US"/>
              <a:pPr/>
              <a:t>‹#›</a:t>
            </a:fld>
            <a:endParaRPr lang="en-US" altLang="en-US"/>
          </a:p>
        </p:txBody>
      </p:sp>
    </p:spTree>
    <p:extLst>
      <p:ext uri="{BB962C8B-B14F-4D97-AF65-F5344CB8AC3E}">
        <p14:creationId xmlns:p14="http://schemas.microsoft.com/office/powerpoint/2010/main" val="12037989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6924" y="1535113"/>
            <a:ext cx="404053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6924" y="2174875"/>
            <a:ext cx="404053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64" y="1535113"/>
            <a:ext cx="40419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64" y="2174875"/>
            <a:ext cx="40419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282C108-1C56-DC4E-A904-4F462136BF84}"/>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1A037310-3548-D34E-A65D-0DF88579C71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40877D70-F178-444D-8AF7-3DC051E19DA6}"/>
              </a:ext>
            </a:extLst>
          </p:cNvPr>
          <p:cNvSpPr>
            <a:spLocks noGrp="1" noChangeArrowheads="1"/>
          </p:cNvSpPr>
          <p:nvPr>
            <p:ph type="sldNum" sz="quarter" idx="12"/>
          </p:nvPr>
        </p:nvSpPr>
        <p:spPr>
          <a:ln/>
        </p:spPr>
        <p:txBody>
          <a:bodyPr/>
          <a:lstStyle>
            <a:lvl1pPr>
              <a:defRPr/>
            </a:lvl1pPr>
          </a:lstStyle>
          <a:p>
            <a:fld id="{E374DC0E-49CA-F14E-A1F9-BA3B656D4315}" type="slidenum">
              <a:rPr lang="en-US" altLang="en-US"/>
              <a:pPr/>
              <a:t>‹#›</a:t>
            </a:fld>
            <a:endParaRPr lang="en-US" altLang="en-US"/>
          </a:p>
        </p:txBody>
      </p:sp>
    </p:spTree>
    <p:extLst>
      <p:ext uri="{BB962C8B-B14F-4D97-AF65-F5344CB8AC3E}">
        <p14:creationId xmlns:p14="http://schemas.microsoft.com/office/powerpoint/2010/main" val="28442021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82EE2BE-F6C9-D242-9D48-4B87EFADF64D}"/>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2770AA68-E18E-8C45-AD42-2F19114AA19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AFE62B6-8042-444B-9C08-F76AA0333DAC}"/>
              </a:ext>
            </a:extLst>
          </p:cNvPr>
          <p:cNvSpPr>
            <a:spLocks noGrp="1" noChangeArrowheads="1"/>
          </p:cNvSpPr>
          <p:nvPr>
            <p:ph type="sldNum" sz="quarter" idx="12"/>
          </p:nvPr>
        </p:nvSpPr>
        <p:spPr>
          <a:ln/>
        </p:spPr>
        <p:txBody>
          <a:bodyPr/>
          <a:lstStyle>
            <a:lvl1pPr>
              <a:defRPr/>
            </a:lvl1pPr>
          </a:lstStyle>
          <a:p>
            <a:fld id="{8B1EC5A7-75B6-8143-8949-EE8664E6F0FC}" type="slidenum">
              <a:rPr lang="en-US" altLang="en-US"/>
              <a:pPr/>
              <a:t>‹#›</a:t>
            </a:fld>
            <a:endParaRPr lang="en-US" altLang="en-US"/>
          </a:p>
        </p:txBody>
      </p:sp>
    </p:spTree>
    <p:extLst>
      <p:ext uri="{BB962C8B-B14F-4D97-AF65-F5344CB8AC3E}">
        <p14:creationId xmlns:p14="http://schemas.microsoft.com/office/powerpoint/2010/main" val="14577221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03B82C6-2986-C241-9DB0-758C07EB23C8}"/>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FA98BC7E-B9AE-A64A-A430-318ED265D50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450538F6-332E-F34D-AF6E-F4523D7662E5}"/>
              </a:ext>
            </a:extLst>
          </p:cNvPr>
          <p:cNvSpPr>
            <a:spLocks noGrp="1" noChangeArrowheads="1"/>
          </p:cNvSpPr>
          <p:nvPr>
            <p:ph type="sldNum" sz="quarter" idx="12"/>
          </p:nvPr>
        </p:nvSpPr>
        <p:spPr>
          <a:ln/>
        </p:spPr>
        <p:txBody>
          <a:bodyPr/>
          <a:lstStyle>
            <a:lvl1pPr>
              <a:defRPr/>
            </a:lvl1pPr>
          </a:lstStyle>
          <a:p>
            <a:fld id="{AFE34EA7-BB3F-1C49-8E5F-4CC2A391D4F9}" type="slidenum">
              <a:rPr lang="en-US" altLang="en-US"/>
              <a:pPr/>
              <a:t>‹#›</a:t>
            </a:fld>
            <a:endParaRPr lang="en-US" altLang="en-US"/>
          </a:p>
        </p:txBody>
      </p:sp>
    </p:spTree>
    <p:extLst>
      <p:ext uri="{BB962C8B-B14F-4D97-AF65-F5344CB8AC3E}">
        <p14:creationId xmlns:p14="http://schemas.microsoft.com/office/powerpoint/2010/main" val="3387477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6924" y="273050"/>
            <a:ext cx="3007967"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327"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6924" y="1435101"/>
            <a:ext cx="3007967"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1337352-75D4-E649-9F49-5BB273635B9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4EAE66B-FC47-274F-8689-1A8184AD8D1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5A41476-E0F5-5441-B9FA-5E957BDBD18A}"/>
              </a:ext>
            </a:extLst>
          </p:cNvPr>
          <p:cNvSpPr>
            <a:spLocks noGrp="1" noChangeArrowheads="1"/>
          </p:cNvSpPr>
          <p:nvPr>
            <p:ph type="sldNum" sz="quarter" idx="12"/>
          </p:nvPr>
        </p:nvSpPr>
        <p:spPr>
          <a:ln/>
        </p:spPr>
        <p:txBody>
          <a:bodyPr/>
          <a:lstStyle>
            <a:lvl1pPr>
              <a:defRPr/>
            </a:lvl1pPr>
          </a:lstStyle>
          <a:p>
            <a:fld id="{A3D215F2-1DD6-5C4E-86AA-6004BCFEF958}" type="slidenum">
              <a:rPr lang="en-US" altLang="en-US"/>
              <a:pPr/>
              <a:t>‹#›</a:t>
            </a:fld>
            <a:endParaRPr lang="en-US" altLang="en-US"/>
          </a:p>
        </p:txBody>
      </p:sp>
    </p:spTree>
    <p:extLst>
      <p:ext uri="{BB962C8B-B14F-4D97-AF65-F5344CB8AC3E}">
        <p14:creationId xmlns:p14="http://schemas.microsoft.com/office/powerpoint/2010/main" val="1720926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805" y="4800600"/>
            <a:ext cx="5487229"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1805" y="612775"/>
            <a:ext cx="5487229"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1805" y="5367338"/>
            <a:ext cx="5487229"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5D57C8A-4E53-A94B-89B4-D2049C3315C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B3CBFF3-FC27-3843-88C4-B9F0B8195AE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E9738CE-36BD-9846-88A1-25BA33C0D9CB}"/>
              </a:ext>
            </a:extLst>
          </p:cNvPr>
          <p:cNvSpPr>
            <a:spLocks noGrp="1" noChangeArrowheads="1"/>
          </p:cNvSpPr>
          <p:nvPr>
            <p:ph type="sldNum" sz="quarter" idx="12"/>
          </p:nvPr>
        </p:nvSpPr>
        <p:spPr>
          <a:ln/>
        </p:spPr>
        <p:txBody>
          <a:bodyPr/>
          <a:lstStyle>
            <a:lvl1pPr>
              <a:defRPr/>
            </a:lvl1pPr>
          </a:lstStyle>
          <a:p>
            <a:fld id="{E5917CC4-1BDE-9645-AF70-48DF1D224B7F}" type="slidenum">
              <a:rPr lang="en-US" altLang="en-US"/>
              <a:pPr/>
              <a:t>‹#›</a:t>
            </a:fld>
            <a:endParaRPr lang="en-US" altLang="en-US"/>
          </a:p>
        </p:txBody>
      </p:sp>
    </p:spTree>
    <p:extLst>
      <p:ext uri="{BB962C8B-B14F-4D97-AF65-F5344CB8AC3E}">
        <p14:creationId xmlns:p14="http://schemas.microsoft.com/office/powerpoint/2010/main" val="17774314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FD729776-784C-B24B-9EF9-F0D38EB9EA2E}"/>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B18F193A-6B58-0F4D-B85C-AAC4324F5C5C}"/>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FFCD5E3B-89F8-2844-91B3-7593678A9F89}"/>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mn-lt"/>
                <a:ea typeface="+mn-ea"/>
                <a:cs typeface="+mn-cs"/>
              </a:defRPr>
            </a:lvl1pPr>
          </a:lstStyle>
          <a:p>
            <a:pPr>
              <a:defRPr/>
            </a:pPr>
            <a:endParaRPr lang="en-US"/>
          </a:p>
        </p:txBody>
      </p:sp>
      <p:sp>
        <p:nvSpPr>
          <p:cNvPr id="1029" name="Rectangle 5">
            <a:extLst>
              <a:ext uri="{FF2B5EF4-FFF2-40B4-BE49-F238E27FC236}">
                <a16:creationId xmlns:a16="http://schemas.microsoft.com/office/drawing/2014/main" id="{77C29E84-12C9-9B42-84F2-37342E0F6DDC}"/>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p>
        </p:txBody>
      </p:sp>
      <p:sp>
        <p:nvSpPr>
          <p:cNvPr id="1030" name="Rectangle 6">
            <a:extLst>
              <a:ext uri="{FF2B5EF4-FFF2-40B4-BE49-F238E27FC236}">
                <a16:creationId xmlns:a16="http://schemas.microsoft.com/office/drawing/2014/main" id="{30EBF80E-E476-6443-9D5D-635430C187D1}"/>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fld id="{8819EA8B-D8DC-8D47-853F-0C86AD10F6E0}"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tiff"/><Relationship Id="rId5" Type="http://schemas.openxmlformats.org/officeDocument/2006/relationships/image" Target="../media/image3.png"/><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tiff"/><Relationship Id="rId5" Type="http://schemas.openxmlformats.org/officeDocument/2006/relationships/chart" Target="../charts/chart2.xml"/><Relationship Id="rId4" Type="http://schemas.openxmlformats.org/officeDocument/2006/relationships/chart" Target="../charts/char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tiff"/><Relationship Id="rId5" Type="http://schemas.microsoft.com/office/2007/relationships/hdphoto" Target="../media/hdphoto2.wdp"/><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chart" Target="../charts/chart5.xml"/><Relationship Id="rId4" Type="http://schemas.openxmlformats.org/officeDocument/2006/relationships/chart" Target="../charts/chart4.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3.tiff"/><Relationship Id="rId4" Type="http://schemas.openxmlformats.org/officeDocument/2006/relationships/image" Target="../media/image12.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5" name="Text Box 105">
            <a:extLst>
              <a:ext uri="{FF2B5EF4-FFF2-40B4-BE49-F238E27FC236}">
                <a16:creationId xmlns:a16="http://schemas.microsoft.com/office/drawing/2014/main" id="{E3CDDFFD-E698-264B-AD64-2FCB70224A53}"/>
              </a:ext>
            </a:extLst>
          </p:cNvPr>
          <p:cNvSpPr txBox="1">
            <a:spLocks noChangeArrowheads="1"/>
          </p:cNvSpPr>
          <p:nvPr/>
        </p:nvSpPr>
        <p:spPr bwMode="auto">
          <a:xfrm>
            <a:off x="553704" y="514640"/>
            <a:ext cx="3660774" cy="3385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sto MT" panose="02040603050505030304" pitchFamily="18" charset="77"/>
                <a:ea typeface="ＭＳ Ｐゴシック" panose="020B0600070205080204" pitchFamily="34" charset="-128"/>
              </a:defRPr>
            </a:lvl1pPr>
            <a:lvl2pPr marL="742950" indent="-285750" eaLnBrk="0" hangingPunct="0">
              <a:defRPr sz="2400">
                <a:solidFill>
                  <a:schemeClr val="tx1"/>
                </a:solidFill>
                <a:latin typeface="Calisto MT" panose="02040603050505030304" pitchFamily="18" charset="77"/>
                <a:ea typeface="ＭＳ Ｐゴシック" panose="020B0600070205080204" pitchFamily="34" charset="-128"/>
              </a:defRPr>
            </a:lvl2pPr>
            <a:lvl3pPr marL="1143000" indent="-228600" eaLnBrk="0" hangingPunct="0">
              <a:defRPr sz="2400">
                <a:solidFill>
                  <a:schemeClr val="tx1"/>
                </a:solidFill>
                <a:latin typeface="Calisto MT" panose="02040603050505030304" pitchFamily="18" charset="77"/>
                <a:ea typeface="ＭＳ Ｐゴシック" panose="020B0600070205080204" pitchFamily="34" charset="-128"/>
              </a:defRPr>
            </a:lvl3pPr>
            <a:lvl4pPr marL="1600200" indent="-228600" eaLnBrk="0" hangingPunct="0">
              <a:defRPr sz="2400">
                <a:solidFill>
                  <a:schemeClr val="tx1"/>
                </a:solidFill>
                <a:latin typeface="Calisto MT" panose="02040603050505030304" pitchFamily="18" charset="77"/>
                <a:ea typeface="ＭＳ Ｐゴシック" panose="020B0600070205080204" pitchFamily="34" charset="-128"/>
              </a:defRPr>
            </a:lvl4pPr>
            <a:lvl5pPr marL="2057400" indent="-228600" eaLnBrk="0" hangingPunct="0">
              <a:defRPr sz="2400">
                <a:solidFill>
                  <a:schemeClr val="tx1"/>
                </a:solidFill>
                <a:latin typeface="Calisto MT" panose="02040603050505030304" pitchFamily="18" charset="77"/>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9pPr>
          </a:lstStyle>
          <a:p>
            <a:pPr eaLnBrk="1" hangingPunct="1"/>
            <a:r>
              <a:rPr lang="en-US" altLang="en-US" sz="1800" b="1" dirty="0">
                <a:solidFill>
                  <a:srgbClr val="0070C0"/>
                </a:solidFill>
                <a:latin typeface="Verdana" panose="020B0604030504040204" pitchFamily="34" charset="0"/>
              </a:rPr>
              <a:t>BAM Deuce</a:t>
            </a:r>
            <a:r>
              <a:rPr lang="en-US" altLang="en-US" sz="1800" dirty="0">
                <a:latin typeface="Verdana" panose="020B0604030504040204" pitchFamily="34" charset="0"/>
                <a:ea typeface="Verdana" panose="020B0604030504040204" pitchFamily="34" charset="0"/>
                <a:cs typeface="Verdana" panose="020B0604030504040204" pitchFamily="34" charset="0"/>
              </a:rPr>
              <a:t>™</a:t>
            </a:r>
          </a:p>
          <a:p>
            <a:pPr eaLnBrk="1" hangingPunct="1"/>
            <a:endParaRPr lang="en-US" altLang="en-US" sz="1800" b="1" dirty="0">
              <a:solidFill>
                <a:srgbClr val="336699"/>
              </a:solidFill>
              <a:latin typeface="Verdana" panose="020B0604030504040204" pitchFamily="34" charset="0"/>
            </a:endParaRPr>
          </a:p>
          <a:p>
            <a:pPr eaLnBrk="1" hangingPunct="1"/>
            <a:r>
              <a:rPr lang="en-US" altLang="en-US" sz="1800" dirty="0">
                <a:latin typeface="Verdana" panose="020B0604030504040204" pitchFamily="34" charset="0"/>
              </a:rPr>
              <a:t>2 in 1 GLARE TESTER</a:t>
            </a:r>
          </a:p>
          <a:p>
            <a:pPr eaLnBrk="1" hangingPunct="1"/>
            <a:endParaRPr lang="en-US" altLang="en-US" sz="1800" b="1" dirty="0">
              <a:latin typeface="Verdana" panose="020B0604030504040204" pitchFamily="34" charset="0"/>
            </a:endParaRPr>
          </a:p>
          <a:p>
            <a:pPr eaLnBrk="1" hangingPunct="1"/>
            <a:r>
              <a:rPr lang="en-US" altLang="en-US" sz="1800" dirty="0">
                <a:latin typeface="Verdana" panose="020B0604030504040204" pitchFamily="34" charset="0"/>
              </a:rPr>
              <a:t>Brightness Acuity Meters:</a:t>
            </a:r>
          </a:p>
          <a:p>
            <a:pPr marL="285750" indent="-285750" algn="l" eaLnBrk="1" hangingPunct="1">
              <a:buFont typeface="Arial" panose="020B0604020202020204" pitchFamily="34" charset="0"/>
              <a:buChar char="•"/>
            </a:pPr>
            <a:r>
              <a:rPr lang="en-US" altLang="en-US" sz="1400" dirty="0">
                <a:solidFill>
                  <a:srgbClr val="0070C0"/>
                </a:solidFill>
                <a:latin typeface="Verdana" panose="020B0604030504040204" pitchFamily="34" charset="0"/>
                <a:ea typeface="Verdana" panose="020B0604030504040204" pitchFamily="34" charset="0"/>
                <a:cs typeface="Verdana" panose="020B0604030504040204" pitchFamily="34" charset="0"/>
              </a:rPr>
              <a:t>BAM Spot™</a:t>
            </a:r>
          </a:p>
          <a:p>
            <a:pPr marL="285750" indent="-285750" algn="l" eaLnBrk="1" hangingPunct="1">
              <a:buFont typeface="Arial" panose="020B0604020202020204" pitchFamily="34" charset="0"/>
              <a:buChar char="•"/>
            </a:pPr>
            <a:r>
              <a:rPr lang="en-US" altLang="en-US" sz="1400" dirty="0">
                <a:solidFill>
                  <a:srgbClr val="0070C0"/>
                </a:solidFill>
                <a:latin typeface="Verdana" panose="020B0604030504040204" pitchFamily="34" charset="0"/>
                <a:ea typeface="Verdana" panose="020B0604030504040204" pitchFamily="34" charset="0"/>
                <a:cs typeface="Verdana" panose="020B0604030504040204" pitchFamily="34" charset="0"/>
              </a:rPr>
              <a:t>BAM Flood™</a:t>
            </a:r>
          </a:p>
          <a:p>
            <a:pPr marL="285750" indent="-285750" algn="l" eaLnBrk="1" hangingPunct="1">
              <a:buFont typeface="Arial" panose="020B0604020202020204" pitchFamily="34" charset="0"/>
              <a:buChar char="•"/>
            </a:pPr>
            <a:r>
              <a:rPr lang="en-US" altLang="en-US" sz="1400" dirty="0">
                <a:solidFill>
                  <a:srgbClr val="0070C0"/>
                </a:solidFill>
                <a:latin typeface="Verdana" panose="020B0604030504040204" pitchFamily="34" charset="0"/>
                <a:ea typeface="Verdana" panose="020B0604030504040204" pitchFamily="34" charset="0"/>
                <a:cs typeface="Verdana" panose="020B0604030504040204" pitchFamily="34" charset="0"/>
              </a:rPr>
              <a:t>BAM Deuce™ (Both Flood &amp; Spot)</a:t>
            </a:r>
          </a:p>
          <a:p>
            <a:pPr eaLnBrk="1" hangingPunct="1"/>
            <a:endParaRPr lang="en-US" altLang="en-US" sz="1800" b="1" dirty="0">
              <a:latin typeface="Verdana" panose="020B0604030504040204" pitchFamily="34" charset="0"/>
            </a:endParaRPr>
          </a:p>
          <a:p>
            <a:pPr eaLnBrk="1" hangingPunct="1"/>
            <a:r>
              <a:rPr lang="en-US" altLang="en-US" sz="1600" b="1" dirty="0">
                <a:latin typeface="Verdana" panose="020B0604030504040204" pitchFamily="34" charset="0"/>
              </a:rPr>
              <a:t>Document &amp; Demonstrate </a:t>
            </a:r>
          </a:p>
          <a:p>
            <a:pPr eaLnBrk="1" hangingPunct="1"/>
            <a:r>
              <a:rPr lang="en-US" altLang="en-US" sz="1600" b="1" dirty="0">
                <a:latin typeface="Verdana" panose="020B0604030504040204" pitchFamily="34" charset="0"/>
              </a:rPr>
              <a:t> Disabling Glare</a:t>
            </a:r>
          </a:p>
          <a:p>
            <a:pPr eaLnBrk="1" hangingPunct="1"/>
            <a:r>
              <a:rPr lang="en-US" altLang="en-US" sz="1600" b="1" dirty="0">
                <a:latin typeface="Verdana" panose="020B0604030504040204" pitchFamily="34" charset="0"/>
              </a:rPr>
              <a:t>for</a:t>
            </a:r>
          </a:p>
          <a:p>
            <a:pPr eaLnBrk="1" hangingPunct="1"/>
            <a:r>
              <a:rPr lang="en-US" altLang="en-US" sz="1600" b="1" dirty="0">
                <a:latin typeface="Verdana" panose="020B0604030504040204" pitchFamily="34" charset="0"/>
              </a:rPr>
              <a:t>Timely Surgical Intervention</a:t>
            </a:r>
          </a:p>
        </p:txBody>
      </p:sp>
      <p:pic>
        <p:nvPicPr>
          <p:cNvPr id="15362" name="Picture 3">
            <a:extLst>
              <a:ext uri="{FF2B5EF4-FFF2-40B4-BE49-F238E27FC236}">
                <a16:creationId xmlns:a16="http://schemas.microsoft.com/office/drawing/2014/main" id="{9D296D9C-5CEC-294D-A476-F16AAD9DD8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3162" y="5046447"/>
            <a:ext cx="1660206"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 Box 4">
            <a:extLst>
              <a:ext uri="{FF2B5EF4-FFF2-40B4-BE49-F238E27FC236}">
                <a16:creationId xmlns:a16="http://schemas.microsoft.com/office/drawing/2014/main" id="{2376F99B-5AA2-2449-B2F4-D93F78232A71}"/>
              </a:ext>
            </a:extLst>
          </p:cNvPr>
          <p:cNvSpPr txBox="1">
            <a:spLocks noChangeArrowheads="1"/>
          </p:cNvSpPr>
          <p:nvPr/>
        </p:nvSpPr>
        <p:spPr bwMode="auto">
          <a:xfrm>
            <a:off x="640363" y="4345858"/>
            <a:ext cx="33650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sto MT" panose="02040603050505030304" pitchFamily="18" charset="77"/>
                <a:ea typeface="ＭＳ Ｐゴシック" panose="020B0600070205080204" pitchFamily="34" charset="-128"/>
              </a:defRPr>
            </a:lvl1pPr>
            <a:lvl2pPr marL="742950" indent="-285750" eaLnBrk="0" hangingPunct="0">
              <a:defRPr sz="2400">
                <a:solidFill>
                  <a:schemeClr val="tx1"/>
                </a:solidFill>
                <a:latin typeface="Calisto MT" panose="02040603050505030304" pitchFamily="18" charset="77"/>
                <a:ea typeface="ＭＳ Ｐゴシック" panose="020B0600070205080204" pitchFamily="34" charset="-128"/>
              </a:defRPr>
            </a:lvl2pPr>
            <a:lvl3pPr marL="1143000" indent="-228600" eaLnBrk="0" hangingPunct="0">
              <a:defRPr sz="2400">
                <a:solidFill>
                  <a:schemeClr val="tx1"/>
                </a:solidFill>
                <a:latin typeface="Calisto MT" panose="02040603050505030304" pitchFamily="18" charset="77"/>
                <a:ea typeface="ＭＳ Ｐゴシック" panose="020B0600070205080204" pitchFamily="34" charset="-128"/>
              </a:defRPr>
            </a:lvl3pPr>
            <a:lvl4pPr marL="1600200" indent="-228600" eaLnBrk="0" hangingPunct="0">
              <a:defRPr sz="2400">
                <a:solidFill>
                  <a:schemeClr val="tx1"/>
                </a:solidFill>
                <a:latin typeface="Calisto MT" panose="02040603050505030304" pitchFamily="18" charset="77"/>
                <a:ea typeface="ＭＳ Ｐゴシック" panose="020B0600070205080204" pitchFamily="34" charset="-128"/>
              </a:defRPr>
            </a:lvl4pPr>
            <a:lvl5pPr marL="2057400" indent="-228600" eaLnBrk="0" hangingPunct="0">
              <a:defRPr sz="2400">
                <a:solidFill>
                  <a:schemeClr val="tx1"/>
                </a:solidFill>
                <a:latin typeface="Calisto MT" panose="02040603050505030304" pitchFamily="18" charset="77"/>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9pPr>
          </a:lstStyle>
          <a:p>
            <a:pPr eaLnBrk="1" hangingPunct="1"/>
            <a:r>
              <a:rPr lang="en-US" altLang="en-US" sz="1800" b="1" i="1" dirty="0">
                <a:latin typeface="Arial" panose="020B0604020202020204" pitchFamily="34" charset="0"/>
              </a:rPr>
              <a:t>~ Measure with Confidence ~</a:t>
            </a:r>
          </a:p>
        </p:txBody>
      </p:sp>
      <p:sp>
        <p:nvSpPr>
          <p:cNvPr id="15366" name="Text Box 112">
            <a:extLst>
              <a:ext uri="{FF2B5EF4-FFF2-40B4-BE49-F238E27FC236}">
                <a16:creationId xmlns:a16="http://schemas.microsoft.com/office/drawing/2014/main" id="{A3F1A273-B61A-0345-8E9D-B3B37A6B524E}"/>
              </a:ext>
            </a:extLst>
          </p:cNvPr>
          <p:cNvSpPr txBox="1">
            <a:spLocks noChangeArrowheads="1"/>
          </p:cNvSpPr>
          <p:nvPr/>
        </p:nvSpPr>
        <p:spPr bwMode="auto">
          <a:xfrm>
            <a:off x="1226532" y="6581001"/>
            <a:ext cx="231511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sto MT" panose="02040603050505030304" pitchFamily="18" charset="77"/>
                <a:ea typeface="ＭＳ Ｐゴシック" panose="020B0600070205080204" pitchFamily="34" charset="-128"/>
              </a:defRPr>
            </a:lvl1pPr>
            <a:lvl2pPr marL="742950" indent="-285750" eaLnBrk="0" hangingPunct="0">
              <a:defRPr sz="2400">
                <a:solidFill>
                  <a:schemeClr val="tx1"/>
                </a:solidFill>
                <a:latin typeface="Calisto MT" panose="02040603050505030304" pitchFamily="18" charset="77"/>
                <a:ea typeface="ＭＳ Ｐゴシック" panose="020B0600070205080204" pitchFamily="34" charset="-128"/>
              </a:defRPr>
            </a:lvl2pPr>
            <a:lvl3pPr marL="1143000" indent="-228600" eaLnBrk="0" hangingPunct="0">
              <a:defRPr sz="2400">
                <a:solidFill>
                  <a:schemeClr val="tx1"/>
                </a:solidFill>
                <a:latin typeface="Calisto MT" panose="02040603050505030304" pitchFamily="18" charset="77"/>
                <a:ea typeface="ＭＳ Ｐゴシック" panose="020B0600070205080204" pitchFamily="34" charset="-128"/>
              </a:defRPr>
            </a:lvl3pPr>
            <a:lvl4pPr marL="1600200" indent="-228600" eaLnBrk="0" hangingPunct="0">
              <a:defRPr sz="2400">
                <a:solidFill>
                  <a:schemeClr val="tx1"/>
                </a:solidFill>
                <a:latin typeface="Calisto MT" panose="02040603050505030304" pitchFamily="18" charset="77"/>
                <a:ea typeface="ＭＳ Ｐゴシック" panose="020B0600070205080204" pitchFamily="34" charset="-128"/>
              </a:defRPr>
            </a:lvl4pPr>
            <a:lvl5pPr marL="2057400" indent="-228600" eaLnBrk="0" hangingPunct="0">
              <a:defRPr sz="2400">
                <a:solidFill>
                  <a:schemeClr val="tx1"/>
                </a:solidFill>
                <a:latin typeface="Calisto MT" panose="02040603050505030304" pitchFamily="18" charset="77"/>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9pPr>
          </a:lstStyle>
          <a:p>
            <a:pPr eaLnBrk="1" hangingPunct="1"/>
            <a:r>
              <a:rPr lang="en-US" altLang="en-US" sz="1200" dirty="0">
                <a:latin typeface="DIN Alternate Bold" panose="020B0500000000000000" pitchFamily="34" charset="77"/>
              </a:rPr>
              <a:t>U.S. Patents 7,857450 &amp; 8,038,297</a:t>
            </a:r>
          </a:p>
        </p:txBody>
      </p:sp>
      <p:sp>
        <p:nvSpPr>
          <p:cNvPr id="15369" name="Text Box 83">
            <a:extLst>
              <a:ext uri="{FF2B5EF4-FFF2-40B4-BE49-F238E27FC236}">
                <a16:creationId xmlns:a16="http://schemas.microsoft.com/office/drawing/2014/main" id="{8DD7B020-BBF5-DC42-AEDA-25A2002E476B}"/>
              </a:ext>
            </a:extLst>
          </p:cNvPr>
          <p:cNvSpPr txBox="1">
            <a:spLocks noChangeArrowheads="1"/>
          </p:cNvSpPr>
          <p:nvPr/>
        </p:nvSpPr>
        <p:spPr bwMode="auto">
          <a:xfrm>
            <a:off x="5642586" y="29886"/>
            <a:ext cx="288732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sto MT" panose="02040603050505030304" pitchFamily="18" charset="77"/>
                <a:ea typeface="ＭＳ Ｐゴシック" panose="020B0600070205080204" pitchFamily="34" charset="-128"/>
              </a:defRPr>
            </a:lvl1pPr>
            <a:lvl2pPr marL="742950" indent="-285750" eaLnBrk="0" hangingPunct="0">
              <a:defRPr sz="2400">
                <a:solidFill>
                  <a:schemeClr val="tx1"/>
                </a:solidFill>
                <a:latin typeface="Calisto MT" panose="02040603050505030304" pitchFamily="18" charset="77"/>
                <a:ea typeface="ＭＳ Ｐゴシック" panose="020B0600070205080204" pitchFamily="34" charset="-128"/>
              </a:defRPr>
            </a:lvl2pPr>
            <a:lvl3pPr marL="1143000" indent="-228600" eaLnBrk="0" hangingPunct="0">
              <a:defRPr sz="2400">
                <a:solidFill>
                  <a:schemeClr val="tx1"/>
                </a:solidFill>
                <a:latin typeface="Calisto MT" panose="02040603050505030304" pitchFamily="18" charset="77"/>
                <a:ea typeface="ＭＳ Ｐゴシック" panose="020B0600070205080204" pitchFamily="34" charset="-128"/>
              </a:defRPr>
            </a:lvl3pPr>
            <a:lvl4pPr marL="1600200" indent="-228600" eaLnBrk="0" hangingPunct="0">
              <a:defRPr sz="2400">
                <a:solidFill>
                  <a:schemeClr val="tx1"/>
                </a:solidFill>
                <a:latin typeface="Calisto MT" panose="02040603050505030304" pitchFamily="18" charset="77"/>
                <a:ea typeface="ＭＳ Ｐゴシック" panose="020B0600070205080204" pitchFamily="34" charset="-128"/>
              </a:defRPr>
            </a:lvl4pPr>
            <a:lvl5pPr marL="2057400" indent="-228600" eaLnBrk="0" hangingPunct="0">
              <a:defRPr sz="2400">
                <a:solidFill>
                  <a:schemeClr val="tx1"/>
                </a:solidFill>
                <a:latin typeface="Calisto MT" panose="02040603050505030304" pitchFamily="18" charset="77"/>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9pPr>
          </a:lstStyle>
          <a:p>
            <a:pPr algn="l" eaLnBrk="1" hangingPunct="1"/>
            <a:r>
              <a:rPr lang="en-US" altLang="en-US" sz="2000" b="1" dirty="0">
                <a:latin typeface="Arial" panose="020B0604020202020204" pitchFamily="34" charset="0"/>
                <a:cs typeface="Arial" panose="020B0604020202020204" pitchFamily="34" charset="0"/>
              </a:rPr>
              <a:t>The Disability of Glare</a:t>
            </a:r>
          </a:p>
        </p:txBody>
      </p:sp>
      <p:sp>
        <p:nvSpPr>
          <p:cNvPr id="15370" name="Text Box 85">
            <a:extLst>
              <a:ext uri="{FF2B5EF4-FFF2-40B4-BE49-F238E27FC236}">
                <a16:creationId xmlns:a16="http://schemas.microsoft.com/office/drawing/2014/main" id="{2FC0A09F-BC2A-894C-B5FD-E4B896317714}"/>
              </a:ext>
            </a:extLst>
          </p:cNvPr>
          <p:cNvSpPr txBox="1">
            <a:spLocks noChangeArrowheads="1"/>
          </p:cNvSpPr>
          <p:nvPr/>
        </p:nvSpPr>
        <p:spPr bwMode="auto">
          <a:xfrm>
            <a:off x="7461530" y="2583818"/>
            <a:ext cx="105701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sto MT" panose="02040603050505030304" pitchFamily="18" charset="77"/>
                <a:ea typeface="ＭＳ Ｐゴシック" panose="020B0600070205080204" pitchFamily="34" charset="-128"/>
              </a:defRPr>
            </a:lvl1pPr>
            <a:lvl2pPr marL="742950" indent="-285750" eaLnBrk="0" hangingPunct="0">
              <a:defRPr sz="2400">
                <a:solidFill>
                  <a:schemeClr val="tx1"/>
                </a:solidFill>
                <a:latin typeface="Calisto MT" panose="02040603050505030304" pitchFamily="18" charset="77"/>
                <a:ea typeface="ＭＳ Ｐゴシック" panose="020B0600070205080204" pitchFamily="34" charset="-128"/>
              </a:defRPr>
            </a:lvl2pPr>
            <a:lvl3pPr marL="1143000" indent="-228600" eaLnBrk="0" hangingPunct="0">
              <a:defRPr sz="2400">
                <a:solidFill>
                  <a:schemeClr val="tx1"/>
                </a:solidFill>
                <a:latin typeface="Calisto MT" panose="02040603050505030304" pitchFamily="18" charset="77"/>
                <a:ea typeface="ＭＳ Ｐゴシック" panose="020B0600070205080204" pitchFamily="34" charset="-128"/>
              </a:defRPr>
            </a:lvl3pPr>
            <a:lvl4pPr marL="1600200" indent="-228600" eaLnBrk="0" hangingPunct="0">
              <a:defRPr sz="2400">
                <a:solidFill>
                  <a:schemeClr val="tx1"/>
                </a:solidFill>
                <a:latin typeface="Calisto MT" panose="02040603050505030304" pitchFamily="18" charset="77"/>
                <a:ea typeface="ＭＳ Ｐゴシック" panose="020B0600070205080204" pitchFamily="34" charset="-128"/>
              </a:defRPr>
            </a:lvl4pPr>
            <a:lvl5pPr marL="2057400" indent="-228600" eaLnBrk="0" hangingPunct="0">
              <a:defRPr sz="2400">
                <a:solidFill>
                  <a:schemeClr val="tx1"/>
                </a:solidFill>
                <a:latin typeface="Calisto MT" panose="02040603050505030304" pitchFamily="18" charset="77"/>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9pPr>
          </a:lstStyle>
          <a:p>
            <a:pPr eaLnBrk="1" hangingPunct="1"/>
            <a:r>
              <a:rPr lang="en-US" altLang="en-US" sz="1800" dirty="0">
                <a:latin typeface="Arial" panose="020B0604020202020204" pitchFamily="34" charset="0"/>
                <a:cs typeface="Arial" panose="020B0604020202020204" pitchFamily="34" charset="0"/>
              </a:rPr>
              <a:t>Cataract</a:t>
            </a:r>
            <a:br>
              <a:rPr lang="en-US" altLang="en-US" sz="1800" dirty="0">
                <a:latin typeface="Arial" panose="020B0604020202020204" pitchFamily="34" charset="0"/>
                <a:cs typeface="Arial" panose="020B0604020202020204" pitchFamily="34" charset="0"/>
              </a:rPr>
            </a:br>
            <a:r>
              <a:rPr lang="en-US" altLang="en-US" sz="900" dirty="0">
                <a:latin typeface="Arial" panose="020B0604020202020204" pitchFamily="34" charset="0"/>
                <a:cs typeface="Arial" panose="020B0604020202020204" pitchFamily="34" charset="0"/>
              </a:rPr>
              <a:t>simulated</a:t>
            </a:r>
          </a:p>
        </p:txBody>
      </p:sp>
      <p:pic>
        <p:nvPicPr>
          <p:cNvPr id="15385" name="Picture 92" descr="j0401471">
            <a:extLst>
              <a:ext uri="{FF2B5EF4-FFF2-40B4-BE49-F238E27FC236}">
                <a16:creationId xmlns:a16="http://schemas.microsoft.com/office/drawing/2014/main" id="{FEC9C06C-DFC8-384B-84E2-F83E3D7A6F0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4461" b="15551"/>
          <a:stretch/>
        </p:blipFill>
        <p:spPr bwMode="auto">
          <a:xfrm>
            <a:off x="5558635" y="1236302"/>
            <a:ext cx="1148884" cy="1115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6" name="Picture 94">
            <a:extLst>
              <a:ext uri="{FF2B5EF4-FFF2-40B4-BE49-F238E27FC236}">
                <a16:creationId xmlns:a16="http://schemas.microsoft.com/office/drawing/2014/main" id="{D45EEB39-997D-0447-92AE-ABAC7BE2ABA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7124" b="15317"/>
          <a:stretch/>
        </p:blipFill>
        <p:spPr bwMode="auto">
          <a:xfrm>
            <a:off x="7337278" y="1209806"/>
            <a:ext cx="1249819" cy="1140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2" name="Text Box 95">
            <a:extLst>
              <a:ext uri="{FF2B5EF4-FFF2-40B4-BE49-F238E27FC236}">
                <a16:creationId xmlns:a16="http://schemas.microsoft.com/office/drawing/2014/main" id="{8778ADBF-4C93-AD45-A4CD-3F15A1840017}"/>
              </a:ext>
            </a:extLst>
          </p:cNvPr>
          <p:cNvSpPr txBox="1">
            <a:spLocks noChangeArrowheads="1"/>
          </p:cNvSpPr>
          <p:nvPr/>
        </p:nvSpPr>
        <p:spPr bwMode="auto">
          <a:xfrm>
            <a:off x="5045343" y="508317"/>
            <a:ext cx="41853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sto MT" panose="02040603050505030304" pitchFamily="18" charset="77"/>
                <a:ea typeface="ＭＳ Ｐゴシック" panose="020B0600070205080204" pitchFamily="34" charset="-128"/>
              </a:defRPr>
            </a:lvl1pPr>
            <a:lvl2pPr marL="742950" indent="-285750" eaLnBrk="0" hangingPunct="0">
              <a:defRPr sz="2400">
                <a:solidFill>
                  <a:schemeClr val="tx1"/>
                </a:solidFill>
                <a:latin typeface="Calisto MT" panose="02040603050505030304" pitchFamily="18" charset="77"/>
                <a:ea typeface="ＭＳ Ｐゴシック" panose="020B0600070205080204" pitchFamily="34" charset="-128"/>
              </a:defRPr>
            </a:lvl2pPr>
            <a:lvl3pPr marL="1143000" indent="-228600" eaLnBrk="0" hangingPunct="0">
              <a:defRPr sz="2400">
                <a:solidFill>
                  <a:schemeClr val="tx1"/>
                </a:solidFill>
                <a:latin typeface="Calisto MT" panose="02040603050505030304" pitchFamily="18" charset="77"/>
                <a:ea typeface="ＭＳ Ｐゴシック" panose="020B0600070205080204" pitchFamily="34" charset="-128"/>
              </a:defRPr>
            </a:lvl3pPr>
            <a:lvl4pPr marL="1600200" indent="-228600" eaLnBrk="0" hangingPunct="0">
              <a:defRPr sz="2400">
                <a:solidFill>
                  <a:schemeClr val="tx1"/>
                </a:solidFill>
                <a:latin typeface="Calisto MT" panose="02040603050505030304" pitchFamily="18" charset="77"/>
                <a:ea typeface="ＭＳ Ｐゴシック" panose="020B0600070205080204" pitchFamily="34" charset="-128"/>
              </a:defRPr>
            </a:lvl4pPr>
            <a:lvl5pPr marL="2057400" indent="-228600" eaLnBrk="0" hangingPunct="0">
              <a:defRPr sz="2400">
                <a:solidFill>
                  <a:schemeClr val="tx1"/>
                </a:solidFill>
                <a:latin typeface="Calisto MT" panose="02040603050505030304" pitchFamily="18" charset="77"/>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9pPr>
          </a:lstStyle>
          <a:p>
            <a:pPr algn="l" eaLnBrk="1" hangingPunct="1"/>
            <a:r>
              <a:rPr lang="en-US" altLang="en-US" sz="1800" b="1" dirty="0">
                <a:latin typeface="Arial" panose="020B0604020202020204" pitchFamily="34" charset="0"/>
                <a:cs typeface="Arial" panose="020B0604020202020204" pitchFamily="34" charset="0"/>
              </a:rPr>
              <a:t>BAM Flood™:  Picture Window Glare </a:t>
            </a:r>
          </a:p>
        </p:txBody>
      </p:sp>
      <p:sp>
        <p:nvSpPr>
          <p:cNvPr id="15373" name="Text Box 96">
            <a:extLst>
              <a:ext uri="{FF2B5EF4-FFF2-40B4-BE49-F238E27FC236}">
                <a16:creationId xmlns:a16="http://schemas.microsoft.com/office/drawing/2014/main" id="{31FFBB51-CC0F-B04D-B7A6-FC93B4DE9818}"/>
              </a:ext>
            </a:extLst>
          </p:cNvPr>
          <p:cNvSpPr txBox="1">
            <a:spLocks noChangeArrowheads="1"/>
          </p:cNvSpPr>
          <p:nvPr/>
        </p:nvSpPr>
        <p:spPr bwMode="auto">
          <a:xfrm>
            <a:off x="5729153" y="2585407"/>
            <a:ext cx="9285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sto MT" panose="02040603050505030304" pitchFamily="18" charset="77"/>
                <a:ea typeface="ＭＳ Ｐゴシック" panose="020B0600070205080204" pitchFamily="34" charset="-128"/>
              </a:defRPr>
            </a:lvl1pPr>
            <a:lvl2pPr marL="742950" indent="-285750" eaLnBrk="0" hangingPunct="0">
              <a:defRPr sz="2400">
                <a:solidFill>
                  <a:schemeClr val="tx1"/>
                </a:solidFill>
                <a:latin typeface="Calisto MT" panose="02040603050505030304" pitchFamily="18" charset="77"/>
                <a:ea typeface="ＭＳ Ｐゴシック" panose="020B0600070205080204" pitchFamily="34" charset="-128"/>
              </a:defRPr>
            </a:lvl2pPr>
            <a:lvl3pPr marL="1143000" indent="-228600" eaLnBrk="0" hangingPunct="0">
              <a:defRPr sz="2400">
                <a:solidFill>
                  <a:schemeClr val="tx1"/>
                </a:solidFill>
                <a:latin typeface="Calisto MT" panose="02040603050505030304" pitchFamily="18" charset="77"/>
                <a:ea typeface="ＭＳ Ｐゴシック" panose="020B0600070205080204" pitchFamily="34" charset="-128"/>
              </a:defRPr>
            </a:lvl3pPr>
            <a:lvl4pPr marL="1600200" indent="-228600" eaLnBrk="0" hangingPunct="0">
              <a:defRPr sz="2400">
                <a:solidFill>
                  <a:schemeClr val="tx1"/>
                </a:solidFill>
                <a:latin typeface="Calisto MT" panose="02040603050505030304" pitchFamily="18" charset="77"/>
                <a:ea typeface="ＭＳ Ｐゴシック" panose="020B0600070205080204" pitchFamily="34" charset="-128"/>
              </a:defRPr>
            </a:lvl4pPr>
            <a:lvl5pPr marL="2057400" indent="-228600" eaLnBrk="0" hangingPunct="0">
              <a:defRPr sz="2400">
                <a:solidFill>
                  <a:schemeClr val="tx1"/>
                </a:solidFill>
                <a:latin typeface="Calisto MT" panose="02040603050505030304" pitchFamily="18" charset="77"/>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9pPr>
          </a:lstStyle>
          <a:p>
            <a:pPr algn="l" eaLnBrk="1" hangingPunct="1"/>
            <a:r>
              <a:rPr lang="en-US" altLang="en-US" sz="1800">
                <a:latin typeface="Arial" panose="020B0604020202020204" pitchFamily="34" charset="0"/>
                <a:cs typeface="Arial" panose="020B0604020202020204" pitchFamily="34" charset="0"/>
              </a:rPr>
              <a:t>Normal</a:t>
            </a:r>
          </a:p>
        </p:txBody>
      </p:sp>
      <p:sp>
        <p:nvSpPr>
          <p:cNvPr id="15374" name="Rectangle 111">
            <a:extLst>
              <a:ext uri="{FF2B5EF4-FFF2-40B4-BE49-F238E27FC236}">
                <a16:creationId xmlns:a16="http://schemas.microsoft.com/office/drawing/2014/main" id="{944C2600-3C29-E846-BB4C-4FC4D24EFBA7}"/>
              </a:ext>
            </a:extLst>
          </p:cNvPr>
          <p:cNvSpPr>
            <a:spLocks noChangeArrowheads="1"/>
          </p:cNvSpPr>
          <p:nvPr/>
        </p:nvSpPr>
        <p:spPr bwMode="auto">
          <a:xfrm>
            <a:off x="5589864" y="5507183"/>
            <a:ext cx="2215514"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sto MT" panose="02040603050505030304" pitchFamily="18" charset="77"/>
                <a:ea typeface="ＭＳ Ｐゴシック" panose="020B0600070205080204" pitchFamily="34" charset="-128"/>
              </a:defRPr>
            </a:lvl1pPr>
            <a:lvl2pPr marL="742950" indent="-285750" eaLnBrk="0" hangingPunct="0">
              <a:defRPr sz="2400">
                <a:solidFill>
                  <a:schemeClr val="tx1"/>
                </a:solidFill>
                <a:latin typeface="Calisto MT" panose="02040603050505030304" pitchFamily="18" charset="77"/>
                <a:ea typeface="ＭＳ Ｐゴシック" panose="020B0600070205080204" pitchFamily="34" charset="-128"/>
              </a:defRPr>
            </a:lvl2pPr>
            <a:lvl3pPr marL="1143000" indent="-228600" eaLnBrk="0" hangingPunct="0">
              <a:defRPr sz="2400">
                <a:solidFill>
                  <a:schemeClr val="tx1"/>
                </a:solidFill>
                <a:latin typeface="Calisto MT" panose="02040603050505030304" pitchFamily="18" charset="77"/>
                <a:ea typeface="ＭＳ Ｐゴシック" panose="020B0600070205080204" pitchFamily="34" charset="-128"/>
              </a:defRPr>
            </a:lvl3pPr>
            <a:lvl4pPr marL="1600200" indent="-228600" eaLnBrk="0" hangingPunct="0">
              <a:defRPr sz="2400">
                <a:solidFill>
                  <a:schemeClr val="tx1"/>
                </a:solidFill>
                <a:latin typeface="Calisto MT" panose="02040603050505030304" pitchFamily="18" charset="77"/>
                <a:ea typeface="ＭＳ Ｐゴシック" panose="020B0600070205080204" pitchFamily="34" charset="-128"/>
              </a:defRPr>
            </a:lvl4pPr>
            <a:lvl5pPr marL="2057400" indent="-228600" eaLnBrk="0" hangingPunct="0">
              <a:defRPr sz="2400">
                <a:solidFill>
                  <a:schemeClr val="tx1"/>
                </a:solidFill>
                <a:latin typeface="Calisto MT" panose="02040603050505030304" pitchFamily="18" charset="77"/>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9pPr>
          </a:lstStyle>
          <a:p>
            <a:pPr eaLnBrk="1" hangingPunct="1"/>
            <a:r>
              <a:rPr lang="en-US" altLang="en-US" sz="1100" dirty="0">
                <a:latin typeface="DIN Alternate Bold" panose="020B0500000000000000" pitchFamily="34" charset="77"/>
              </a:rPr>
              <a:t>AMA Optics, Inc.</a:t>
            </a:r>
          </a:p>
          <a:p>
            <a:pPr eaLnBrk="1" hangingPunct="1"/>
            <a:r>
              <a:rPr lang="en-US" altLang="en-US" sz="1100" dirty="0">
                <a:latin typeface="DIN Alternate Bold" panose="020B0500000000000000" pitchFamily="34" charset="77"/>
              </a:rPr>
              <a:t>11 ISLAND AVE</a:t>
            </a:r>
          </a:p>
          <a:p>
            <a:pPr eaLnBrk="1" hangingPunct="1"/>
            <a:r>
              <a:rPr lang="en-US" altLang="en-US" sz="1100" dirty="0">
                <a:latin typeface="DIN Alternate Bold" panose="020B0500000000000000" pitchFamily="34" charset="77"/>
              </a:rPr>
              <a:t>SUITE 1001</a:t>
            </a:r>
          </a:p>
          <a:p>
            <a:pPr eaLnBrk="1" hangingPunct="1"/>
            <a:r>
              <a:rPr lang="en-US" altLang="en-US" sz="1100" dirty="0">
                <a:latin typeface="DIN Alternate Bold" panose="020B0500000000000000" pitchFamily="34" charset="77"/>
              </a:rPr>
              <a:t>MIAMI BEACH, FL 33139</a:t>
            </a:r>
            <a:br>
              <a:rPr lang="en-US" altLang="en-US" sz="1200" dirty="0">
                <a:latin typeface="DIN Alternate Bold" panose="020B0500000000000000" pitchFamily="34" charset="77"/>
              </a:rPr>
            </a:br>
            <a:r>
              <a:rPr lang="en-US" altLang="en-US" sz="1200" dirty="0">
                <a:latin typeface="DIN Alternate Bold" panose="020B0500000000000000" pitchFamily="34" charset="77"/>
              </a:rPr>
              <a:t>(</a:t>
            </a:r>
            <a:r>
              <a:rPr lang="is-IS" altLang="en-US" sz="1200" b="1" i="1" dirty="0">
                <a:latin typeface="DIN Alternate Bold" panose="020B0500000000000000" pitchFamily="34" charset="77"/>
              </a:rPr>
              <a:t>786) 387-4834</a:t>
            </a:r>
            <a:endParaRPr lang="en-US" altLang="en-US" sz="1200" dirty="0">
              <a:latin typeface="DIN Alternate Bold" panose="020B0500000000000000" pitchFamily="34" charset="77"/>
            </a:endParaRPr>
          </a:p>
          <a:p>
            <a:pPr eaLnBrk="1" hangingPunct="1"/>
            <a:r>
              <a:rPr lang="en-US" altLang="en-US" sz="1200" dirty="0">
                <a:latin typeface="DIN Alternate Bold" panose="020B0500000000000000" pitchFamily="34" charset="77"/>
              </a:rPr>
              <a:t>www.amaoptics.com </a:t>
            </a:r>
            <a:r>
              <a:rPr lang="en-US" altLang="en-US" sz="1200" dirty="0" err="1">
                <a:latin typeface="DIN Alternate Bold" panose="020B0500000000000000" pitchFamily="34" charset="77"/>
              </a:rPr>
              <a:t>www.visionperformance.store</a:t>
            </a:r>
            <a:endParaRPr lang="en-US" altLang="en-US" sz="1200" dirty="0">
              <a:latin typeface="DIN Alternate Bold" panose="020B0500000000000000" pitchFamily="34" charset="77"/>
            </a:endParaRPr>
          </a:p>
          <a:p>
            <a:pPr algn="l" eaLnBrk="1" hangingPunct="1"/>
            <a:endParaRPr lang="en-US" altLang="en-US" sz="1200" dirty="0">
              <a:latin typeface="Arial" panose="020B0604020202020204" pitchFamily="34" charset="0"/>
            </a:endParaRPr>
          </a:p>
        </p:txBody>
      </p:sp>
      <p:cxnSp>
        <p:nvCxnSpPr>
          <p:cNvPr id="15375" name="Straight Connector 4">
            <a:extLst>
              <a:ext uri="{FF2B5EF4-FFF2-40B4-BE49-F238E27FC236}">
                <a16:creationId xmlns:a16="http://schemas.microsoft.com/office/drawing/2014/main" id="{25A927B4-FAFF-E643-A61B-31BA0762CF9A}"/>
              </a:ext>
            </a:extLst>
          </p:cNvPr>
          <p:cNvCxnSpPr>
            <a:cxnSpLocks noChangeShapeType="1"/>
          </p:cNvCxnSpPr>
          <p:nvPr/>
        </p:nvCxnSpPr>
        <p:spPr bwMode="auto">
          <a:xfrm>
            <a:off x="5084515" y="3131506"/>
            <a:ext cx="336537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15376" name="Text Box 95">
            <a:extLst>
              <a:ext uri="{FF2B5EF4-FFF2-40B4-BE49-F238E27FC236}">
                <a16:creationId xmlns:a16="http://schemas.microsoft.com/office/drawing/2014/main" id="{C62A7648-60A0-6A46-9851-5456E1BEBB5A}"/>
              </a:ext>
            </a:extLst>
          </p:cNvPr>
          <p:cNvSpPr txBox="1">
            <a:spLocks noChangeArrowheads="1"/>
          </p:cNvSpPr>
          <p:nvPr/>
        </p:nvSpPr>
        <p:spPr bwMode="auto">
          <a:xfrm>
            <a:off x="5262902" y="3217547"/>
            <a:ext cx="3392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sto MT" panose="02040603050505030304" pitchFamily="18" charset="77"/>
                <a:ea typeface="ＭＳ Ｐゴシック" panose="020B0600070205080204" pitchFamily="34" charset="-128"/>
              </a:defRPr>
            </a:lvl1pPr>
            <a:lvl2pPr marL="742950" indent="-285750" eaLnBrk="0" hangingPunct="0">
              <a:defRPr sz="2400">
                <a:solidFill>
                  <a:schemeClr val="tx1"/>
                </a:solidFill>
                <a:latin typeface="Calisto MT" panose="02040603050505030304" pitchFamily="18" charset="77"/>
                <a:ea typeface="ＭＳ Ｐゴシック" panose="020B0600070205080204" pitchFamily="34" charset="-128"/>
              </a:defRPr>
            </a:lvl2pPr>
            <a:lvl3pPr marL="1143000" indent="-228600" eaLnBrk="0" hangingPunct="0">
              <a:defRPr sz="2400">
                <a:solidFill>
                  <a:schemeClr val="tx1"/>
                </a:solidFill>
                <a:latin typeface="Calisto MT" panose="02040603050505030304" pitchFamily="18" charset="77"/>
                <a:ea typeface="ＭＳ Ｐゴシック" panose="020B0600070205080204" pitchFamily="34" charset="-128"/>
              </a:defRPr>
            </a:lvl3pPr>
            <a:lvl4pPr marL="1600200" indent="-228600" eaLnBrk="0" hangingPunct="0">
              <a:defRPr sz="2400">
                <a:solidFill>
                  <a:schemeClr val="tx1"/>
                </a:solidFill>
                <a:latin typeface="Calisto MT" panose="02040603050505030304" pitchFamily="18" charset="77"/>
                <a:ea typeface="ＭＳ Ｐゴシック" panose="020B0600070205080204" pitchFamily="34" charset="-128"/>
              </a:defRPr>
            </a:lvl4pPr>
            <a:lvl5pPr marL="2057400" indent="-228600" eaLnBrk="0" hangingPunct="0">
              <a:defRPr sz="2400">
                <a:solidFill>
                  <a:schemeClr val="tx1"/>
                </a:solidFill>
                <a:latin typeface="Calisto MT" panose="02040603050505030304" pitchFamily="18" charset="77"/>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9pPr>
          </a:lstStyle>
          <a:p>
            <a:pPr algn="l" eaLnBrk="1" hangingPunct="1"/>
            <a:r>
              <a:rPr lang="en-US" altLang="en-US" sz="1800" b="1" dirty="0">
                <a:latin typeface="Arial" panose="020B0604020202020204" pitchFamily="34" charset="0"/>
                <a:cs typeface="Arial" panose="020B0604020202020204" pitchFamily="34" charset="0"/>
              </a:rPr>
              <a:t>BAM Spot™:  Headlight Glare </a:t>
            </a:r>
          </a:p>
        </p:txBody>
      </p:sp>
      <p:sp>
        <p:nvSpPr>
          <p:cNvPr id="15377" name="Text Box 85">
            <a:extLst>
              <a:ext uri="{FF2B5EF4-FFF2-40B4-BE49-F238E27FC236}">
                <a16:creationId xmlns:a16="http://schemas.microsoft.com/office/drawing/2014/main" id="{04BAD0DD-EB2F-004A-ADD0-054A3301A4CC}"/>
              </a:ext>
            </a:extLst>
          </p:cNvPr>
          <p:cNvSpPr txBox="1">
            <a:spLocks noChangeArrowheads="1"/>
          </p:cNvSpPr>
          <p:nvPr/>
        </p:nvSpPr>
        <p:spPr bwMode="auto">
          <a:xfrm>
            <a:off x="7026543" y="5157933"/>
            <a:ext cx="105701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sto MT" panose="02040603050505030304" pitchFamily="18" charset="77"/>
                <a:ea typeface="ＭＳ Ｐゴシック" panose="020B0600070205080204" pitchFamily="34" charset="-128"/>
              </a:defRPr>
            </a:lvl1pPr>
            <a:lvl2pPr marL="742950" indent="-285750" eaLnBrk="0" hangingPunct="0">
              <a:defRPr sz="2400">
                <a:solidFill>
                  <a:schemeClr val="tx1"/>
                </a:solidFill>
                <a:latin typeface="Calisto MT" panose="02040603050505030304" pitchFamily="18" charset="77"/>
                <a:ea typeface="ＭＳ Ｐゴシック" panose="020B0600070205080204" pitchFamily="34" charset="-128"/>
              </a:defRPr>
            </a:lvl2pPr>
            <a:lvl3pPr marL="1143000" indent="-228600" eaLnBrk="0" hangingPunct="0">
              <a:defRPr sz="2400">
                <a:solidFill>
                  <a:schemeClr val="tx1"/>
                </a:solidFill>
                <a:latin typeface="Calisto MT" panose="02040603050505030304" pitchFamily="18" charset="77"/>
                <a:ea typeface="ＭＳ Ｐゴシック" panose="020B0600070205080204" pitchFamily="34" charset="-128"/>
              </a:defRPr>
            </a:lvl3pPr>
            <a:lvl4pPr marL="1600200" indent="-228600" eaLnBrk="0" hangingPunct="0">
              <a:defRPr sz="2400">
                <a:solidFill>
                  <a:schemeClr val="tx1"/>
                </a:solidFill>
                <a:latin typeface="Calisto MT" panose="02040603050505030304" pitchFamily="18" charset="77"/>
                <a:ea typeface="ＭＳ Ｐゴシック" panose="020B0600070205080204" pitchFamily="34" charset="-128"/>
              </a:defRPr>
            </a:lvl4pPr>
            <a:lvl5pPr marL="2057400" indent="-228600" eaLnBrk="0" hangingPunct="0">
              <a:defRPr sz="2400">
                <a:solidFill>
                  <a:schemeClr val="tx1"/>
                </a:solidFill>
                <a:latin typeface="Calisto MT" panose="02040603050505030304" pitchFamily="18" charset="77"/>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9pPr>
          </a:lstStyle>
          <a:p>
            <a:pPr eaLnBrk="1" hangingPunct="1"/>
            <a:r>
              <a:rPr lang="en-US" altLang="en-US" sz="1800" dirty="0">
                <a:latin typeface="Arial" panose="020B0604020202020204" pitchFamily="34" charset="0"/>
                <a:cs typeface="Arial" panose="020B0604020202020204" pitchFamily="34" charset="0"/>
              </a:rPr>
              <a:t>Cataract</a:t>
            </a:r>
            <a:br>
              <a:rPr lang="en-US" altLang="en-US" sz="1800" dirty="0">
                <a:latin typeface="Arial" panose="020B0604020202020204" pitchFamily="34" charset="0"/>
                <a:cs typeface="Arial" panose="020B0604020202020204" pitchFamily="34" charset="0"/>
              </a:rPr>
            </a:br>
            <a:r>
              <a:rPr lang="en-US" altLang="en-US" sz="900" dirty="0">
                <a:latin typeface="Arial" panose="020B0604020202020204" pitchFamily="34" charset="0"/>
                <a:cs typeface="Arial" panose="020B0604020202020204" pitchFamily="34" charset="0"/>
              </a:rPr>
              <a:t>simulated</a:t>
            </a:r>
          </a:p>
        </p:txBody>
      </p:sp>
      <p:sp>
        <p:nvSpPr>
          <p:cNvPr id="15378" name="Text Box 96">
            <a:extLst>
              <a:ext uri="{FF2B5EF4-FFF2-40B4-BE49-F238E27FC236}">
                <a16:creationId xmlns:a16="http://schemas.microsoft.com/office/drawing/2014/main" id="{155638E7-3DF8-BC47-9998-A09CD1DDA6DC}"/>
              </a:ext>
            </a:extLst>
          </p:cNvPr>
          <p:cNvSpPr txBox="1">
            <a:spLocks noChangeArrowheads="1"/>
          </p:cNvSpPr>
          <p:nvPr/>
        </p:nvSpPr>
        <p:spPr bwMode="auto">
          <a:xfrm>
            <a:off x="5611821" y="5104769"/>
            <a:ext cx="9285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sto MT" panose="02040603050505030304" pitchFamily="18" charset="77"/>
                <a:ea typeface="ＭＳ Ｐゴシック" panose="020B0600070205080204" pitchFamily="34" charset="-128"/>
              </a:defRPr>
            </a:lvl1pPr>
            <a:lvl2pPr marL="742950" indent="-285750" eaLnBrk="0" hangingPunct="0">
              <a:defRPr sz="2400">
                <a:solidFill>
                  <a:schemeClr val="tx1"/>
                </a:solidFill>
                <a:latin typeface="Calisto MT" panose="02040603050505030304" pitchFamily="18" charset="77"/>
                <a:ea typeface="ＭＳ Ｐゴシック" panose="020B0600070205080204" pitchFamily="34" charset="-128"/>
              </a:defRPr>
            </a:lvl2pPr>
            <a:lvl3pPr marL="1143000" indent="-228600" eaLnBrk="0" hangingPunct="0">
              <a:defRPr sz="2400">
                <a:solidFill>
                  <a:schemeClr val="tx1"/>
                </a:solidFill>
                <a:latin typeface="Calisto MT" panose="02040603050505030304" pitchFamily="18" charset="77"/>
                <a:ea typeface="ＭＳ Ｐゴシック" panose="020B0600070205080204" pitchFamily="34" charset="-128"/>
              </a:defRPr>
            </a:lvl3pPr>
            <a:lvl4pPr marL="1600200" indent="-228600" eaLnBrk="0" hangingPunct="0">
              <a:defRPr sz="2400">
                <a:solidFill>
                  <a:schemeClr val="tx1"/>
                </a:solidFill>
                <a:latin typeface="Calisto MT" panose="02040603050505030304" pitchFamily="18" charset="77"/>
                <a:ea typeface="ＭＳ Ｐゴシック" panose="020B0600070205080204" pitchFamily="34" charset="-128"/>
              </a:defRPr>
            </a:lvl4pPr>
            <a:lvl5pPr marL="2057400" indent="-228600" eaLnBrk="0" hangingPunct="0">
              <a:defRPr sz="2400">
                <a:solidFill>
                  <a:schemeClr val="tx1"/>
                </a:solidFill>
                <a:latin typeface="Calisto MT" panose="02040603050505030304" pitchFamily="18" charset="77"/>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9pPr>
          </a:lstStyle>
          <a:p>
            <a:pPr algn="l" eaLnBrk="1" hangingPunct="1"/>
            <a:r>
              <a:rPr lang="en-US" altLang="en-US" sz="1800">
                <a:latin typeface="Arial" panose="020B0604020202020204" pitchFamily="34" charset="0"/>
                <a:cs typeface="Arial" panose="020B0604020202020204" pitchFamily="34" charset="0"/>
              </a:rPr>
              <a:t>Normal</a:t>
            </a:r>
          </a:p>
        </p:txBody>
      </p:sp>
      <p:grpSp>
        <p:nvGrpSpPr>
          <p:cNvPr id="36" name="Group 11">
            <a:extLst>
              <a:ext uri="{FF2B5EF4-FFF2-40B4-BE49-F238E27FC236}">
                <a16:creationId xmlns:a16="http://schemas.microsoft.com/office/drawing/2014/main" id="{54B9D645-17EF-3E4D-A03D-A35887AF2C01}"/>
              </a:ext>
            </a:extLst>
          </p:cNvPr>
          <p:cNvGrpSpPr>
            <a:grpSpLocks/>
          </p:cNvGrpSpPr>
          <p:nvPr/>
        </p:nvGrpSpPr>
        <p:grpSpPr bwMode="auto">
          <a:xfrm>
            <a:off x="9427518" y="2234014"/>
            <a:ext cx="1138238" cy="1441450"/>
            <a:chOff x="2219255" y="544990"/>
            <a:chExt cx="1138425" cy="1442005"/>
          </a:xfrm>
        </p:grpSpPr>
        <p:sp>
          <p:nvSpPr>
            <p:cNvPr id="37" name="Rounded Rectangle 36">
              <a:extLst>
                <a:ext uri="{FF2B5EF4-FFF2-40B4-BE49-F238E27FC236}">
                  <a16:creationId xmlns:a16="http://schemas.microsoft.com/office/drawing/2014/main" id="{380E833A-A0E7-2B44-B8D1-586456677576}"/>
                </a:ext>
              </a:extLst>
            </p:cNvPr>
            <p:cNvSpPr/>
            <p:nvPr/>
          </p:nvSpPr>
          <p:spPr bwMode="auto">
            <a:xfrm>
              <a:off x="2219255" y="544990"/>
              <a:ext cx="1138425" cy="1442005"/>
            </a:xfrm>
            <a:prstGeom prst="roundRect">
              <a:avLst/>
            </a:prstGeom>
            <a:solidFill>
              <a:schemeClr val="tx1">
                <a:lumMod val="65000"/>
                <a:lumOff val="35000"/>
              </a:schemeClr>
            </a:solidFill>
            <a:ln w="9525" cap="flat" cmpd="sng" algn="ctr">
              <a:solidFill>
                <a:schemeClr val="tx1"/>
              </a:solidFill>
              <a:prstDash val="solid"/>
              <a:round/>
              <a:headEnd type="none" w="med" len="med"/>
              <a:tailEnd type="none" w="med" len="med"/>
            </a:ln>
            <a:effectLst/>
          </p:spPr>
          <p:txBody>
            <a:bodyPr/>
            <a:lstStyle/>
            <a:p>
              <a:pPr>
                <a:defRPr/>
              </a:pPr>
              <a:endParaRPr lang="en-US" dirty="0">
                <a:latin typeface="Calisto MT" pitchFamily="18" charset="0"/>
                <a:ea typeface="ＭＳ Ｐゴシック" charset="0"/>
                <a:cs typeface="ＭＳ Ｐゴシック" charset="0"/>
              </a:endParaRPr>
            </a:p>
          </p:txBody>
        </p:sp>
        <p:grpSp>
          <p:nvGrpSpPr>
            <p:cNvPr id="38" name="Group 8">
              <a:extLst>
                <a:ext uri="{FF2B5EF4-FFF2-40B4-BE49-F238E27FC236}">
                  <a16:creationId xmlns:a16="http://schemas.microsoft.com/office/drawing/2014/main" id="{F4E166A9-4962-914D-9641-7DB0171EB484}"/>
                </a:ext>
              </a:extLst>
            </p:cNvPr>
            <p:cNvGrpSpPr>
              <a:grpSpLocks/>
            </p:cNvGrpSpPr>
            <p:nvPr/>
          </p:nvGrpSpPr>
          <p:grpSpPr bwMode="auto">
            <a:xfrm>
              <a:off x="2371350" y="848875"/>
              <a:ext cx="834235" cy="834235"/>
              <a:chOff x="2523445" y="393200"/>
              <a:chExt cx="834235" cy="834235"/>
            </a:xfrm>
          </p:grpSpPr>
          <p:sp>
            <p:nvSpPr>
              <p:cNvPr id="39" name="TextBox 38">
                <a:extLst>
                  <a:ext uri="{FF2B5EF4-FFF2-40B4-BE49-F238E27FC236}">
                    <a16:creationId xmlns:a16="http://schemas.microsoft.com/office/drawing/2014/main" id="{786B6CA4-60DD-7B40-A74D-47D3871B6BBC}"/>
                  </a:ext>
                </a:extLst>
              </p:cNvPr>
              <p:cNvSpPr txBox="1"/>
              <p:nvPr/>
            </p:nvSpPr>
            <p:spPr bwMode="auto">
              <a:xfrm>
                <a:off x="2827038" y="621333"/>
                <a:ext cx="177829" cy="370029"/>
              </a:xfrm>
              <a:prstGeom prst="rect">
                <a:avLst/>
              </a:prstGeom>
              <a:noFill/>
            </p:spPr>
            <p:txBody>
              <a:bodyPr>
                <a:spAutoFit/>
              </a:bodyPr>
              <a:lstStyle/>
              <a:p>
                <a:pPr>
                  <a:defRPr/>
                </a:pPr>
                <a:r>
                  <a:rPr lang="en-US" dirty="0">
                    <a:latin typeface="+mj-lt"/>
                    <a:ea typeface="ＭＳ Ｐゴシック" charset="0"/>
                    <a:cs typeface="ＭＳ Ｐゴシック" charset="0"/>
                  </a:rPr>
                  <a:t>E</a:t>
                </a:r>
              </a:p>
            </p:txBody>
          </p:sp>
          <p:sp>
            <p:nvSpPr>
              <p:cNvPr id="40" name="TextBox 39">
                <a:extLst>
                  <a:ext uri="{FF2B5EF4-FFF2-40B4-BE49-F238E27FC236}">
                    <a16:creationId xmlns:a16="http://schemas.microsoft.com/office/drawing/2014/main" id="{3DA3A813-B8E6-8446-AF78-C018EB8156FC}"/>
                  </a:ext>
                </a:extLst>
              </p:cNvPr>
              <p:cNvSpPr txBox="1"/>
              <p:nvPr/>
            </p:nvSpPr>
            <p:spPr bwMode="auto">
              <a:xfrm>
                <a:off x="2788932" y="624509"/>
                <a:ext cx="303262" cy="371618"/>
              </a:xfrm>
              <a:prstGeom prst="rect">
                <a:avLst/>
              </a:prstGeom>
              <a:noFill/>
            </p:spPr>
            <p:txBody>
              <a:bodyPr>
                <a:spAutoFit/>
              </a:bodyPr>
              <a:lstStyle/>
              <a:p>
                <a:pPr>
                  <a:defRPr/>
                </a:pPr>
                <a:r>
                  <a:rPr lang="en-US" dirty="0">
                    <a:solidFill>
                      <a:schemeClr val="bg2">
                        <a:lumMod val="20000"/>
                        <a:lumOff val="80000"/>
                      </a:schemeClr>
                    </a:solidFill>
                    <a:latin typeface="+mj-lt"/>
                    <a:ea typeface="ＭＳ Ｐゴシック" charset="0"/>
                    <a:cs typeface="ＭＳ Ｐゴシック" charset="0"/>
                  </a:rPr>
                  <a:t>E</a:t>
                </a:r>
              </a:p>
            </p:txBody>
          </p:sp>
          <p:sp>
            <p:nvSpPr>
              <p:cNvPr id="41" name="Oval 31">
                <a:extLst>
                  <a:ext uri="{FF2B5EF4-FFF2-40B4-BE49-F238E27FC236}">
                    <a16:creationId xmlns:a16="http://schemas.microsoft.com/office/drawing/2014/main" id="{FAB434FD-E927-1649-93B5-A3912222E621}"/>
                  </a:ext>
                </a:extLst>
              </p:cNvPr>
              <p:cNvSpPr>
                <a:spLocks noChangeArrowheads="1"/>
              </p:cNvSpPr>
              <p:nvPr/>
            </p:nvSpPr>
            <p:spPr bwMode="auto">
              <a:xfrm>
                <a:off x="2523445" y="393200"/>
                <a:ext cx="834235" cy="834235"/>
              </a:xfrm>
              <a:prstGeom prst="ellipse">
                <a:avLst/>
              </a:prstGeom>
              <a:solidFill>
                <a:schemeClr val="tx1"/>
              </a:solidFill>
              <a:ln w="9525">
                <a:solidFill>
                  <a:schemeClr val="tx1"/>
                </a:solidFill>
                <a:round/>
                <a:headEnd/>
                <a:tailEnd/>
              </a:ln>
            </p:spPr>
            <p:txBody>
              <a:bodyPr/>
              <a:lstStyle>
                <a:lvl1pPr eaLnBrk="0" hangingPunct="0">
                  <a:defRPr sz="2400">
                    <a:solidFill>
                      <a:schemeClr val="tx1"/>
                    </a:solidFill>
                    <a:latin typeface="Calisto MT" panose="02040603050505030304" pitchFamily="18" charset="77"/>
                    <a:ea typeface="ＭＳ Ｐゴシック" panose="020B0600070205080204" pitchFamily="34" charset="-128"/>
                  </a:defRPr>
                </a:lvl1pPr>
                <a:lvl2pPr marL="742950" indent="-285750" eaLnBrk="0" hangingPunct="0">
                  <a:defRPr sz="2400">
                    <a:solidFill>
                      <a:schemeClr val="tx1"/>
                    </a:solidFill>
                    <a:latin typeface="Calisto MT" panose="02040603050505030304" pitchFamily="18" charset="77"/>
                    <a:ea typeface="ＭＳ Ｐゴシック" panose="020B0600070205080204" pitchFamily="34" charset="-128"/>
                  </a:defRPr>
                </a:lvl2pPr>
                <a:lvl3pPr marL="1143000" indent="-228600" eaLnBrk="0" hangingPunct="0">
                  <a:defRPr sz="2400">
                    <a:solidFill>
                      <a:schemeClr val="tx1"/>
                    </a:solidFill>
                    <a:latin typeface="Calisto MT" panose="02040603050505030304" pitchFamily="18" charset="77"/>
                    <a:ea typeface="ＭＳ Ｐゴシック" panose="020B0600070205080204" pitchFamily="34" charset="-128"/>
                  </a:defRPr>
                </a:lvl3pPr>
                <a:lvl4pPr marL="1600200" indent="-228600" eaLnBrk="0" hangingPunct="0">
                  <a:defRPr sz="2400">
                    <a:solidFill>
                      <a:schemeClr val="tx1"/>
                    </a:solidFill>
                    <a:latin typeface="Calisto MT" panose="02040603050505030304" pitchFamily="18" charset="77"/>
                    <a:ea typeface="ＭＳ Ｐゴシック" panose="020B0600070205080204" pitchFamily="34" charset="-128"/>
                  </a:defRPr>
                </a:lvl4pPr>
                <a:lvl5pPr marL="2057400" indent="-228600" eaLnBrk="0" hangingPunct="0">
                  <a:defRPr sz="2400">
                    <a:solidFill>
                      <a:schemeClr val="tx1"/>
                    </a:solidFill>
                    <a:latin typeface="Calisto MT" panose="02040603050505030304" pitchFamily="18" charset="77"/>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9pPr>
              </a:lstStyle>
              <a:p>
                <a:pPr eaLnBrk="1" hangingPunct="1"/>
                <a:endParaRPr lang="en-US" altLang="en-US" sz="1800"/>
              </a:p>
            </p:txBody>
          </p:sp>
          <p:sp>
            <p:nvSpPr>
              <p:cNvPr id="42" name="Oval 41">
                <a:extLst>
                  <a:ext uri="{FF2B5EF4-FFF2-40B4-BE49-F238E27FC236}">
                    <a16:creationId xmlns:a16="http://schemas.microsoft.com/office/drawing/2014/main" id="{1A299905-0B6C-2842-9190-AD87A47D7741}"/>
                  </a:ext>
                </a:extLst>
              </p:cNvPr>
              <p:cNvSpPr/>
              <p:nvPr/>
            </p:nvSpPr>
            <p:spPr bwMode="auto">
              <a:xfrm>
                <a:off x="3130605" y="772675"/>
                <a:ext cx="75895" cy="75895"/>
              </a:xfrm>
              <a:prstGeom prst="ellipse">
                <a:avLst/>
              </a:prstGeom>
              <a:solidFill>
                <a:schemeClr val="bg1"/>
              </a:solidFill>
              <a:ln w="9525" cap="flat" cmpd="sng" algn="ctr">
                <a:noFill/>
                <a:prstDash val="solid"/>
                <a:round/>
                <a:headEnd type="none" w="med" len="med"/>
                <a:tailEnd type="none" w="med" len="med"/>
              </a:ln>
              <a:effectLst>
                <a:glow rad="1155700">
                  <a:schemeClr val="bg1"/>
                </a:glow>
              </a:effectLst>
            </p:spPr>
            <p:txBody>
              <a:bodyPr/>
              <a:lstStyle/>
              <a:p>
                <a:pPr>
                  <a:defRPr/>
                </a:pPr>
                <a:endParaRPr lang="en-US">
                  <a:latin typeface="Calisto MT" pitchFamily="18" charset="0"/>
                  <a:ea typeface="ＭＳ Ｐゴシック" charset="0"/>
                  <a:cs typeface="ＭＳ Ｐゴシック" charset="0"/>
                </a:endParaRPr>
              </a:p>
            </p:txBody>
          </p:sp>
          <p:sp>
            <p:nvSpPr>
              <p:cNvPr id="43" name="Oval 42">
                <a:extLst>
                  <a:ext uri="{FF2B5EF4-FFF2-40B4-BE49-F238E27FC236}">
                    <a16:creationId xmlns:a16="http://schemas.microsoft.com/office/drawing/2014/main" id="{22795576-E0FF-7E4C-B12E-8D1942827236}"/>
                  </a:ext>
                </a:extLst>
              </p:cNvPr>
              <p:cNvSpPr/>
              <p:nvPr/>
            </p:nvSpPr>
            <p:spPr bwMode="auto">
              <a:xfrm>
                <a:off x="2675235" y="772675"/>
                <a:ext cx="75895" cy="75895"/>
              </a:xfrm>
              <a:prstGeom prst="ellipse">
                <a:avLst/>
              </a:prstGeom>
              <a:solidFill>
                <a:schemeClr val="bg1"/>
              </a:solidFill>
              <a:ln w="9525" cap="flat" cmpd="sng" algn="ctr">
                <a:noFill/>
                <a:prstDash val="solid"/>
                <a:round/>
                <a:headEnd type="none" w="med" len="med"/>
                <a:tailEnd type="none" w="med" len="med"/>
              </a:ln>
              <a:effectLst>
                <a:glow rad="1155700">
                  <a:schemeClr val="bg1"/>
                </a:glow>
              </a:effectLst>
            </p:spPr>
            <p:txBody>
              <a:bodyPr/>
              <a:lstStyle/>
              <a:p>
                <a:pPr>
                  <a:defRPr/>
                </a:pPr>
                <a:endParaRPr lang="en-US">
                  <a:latin typeface="Calisto MT" pitchFamily="18" charset="0"/>
                  <a:ea typeface="ＭＳ Ｐゴシック" charset="0"/>
                  <a:cs typeface="ＭＳ Ｐゴシック" charset="0"/>
                </a:endParaRPr>
              </a:p>
            </p:txBody>
          </p:sp>
          <p:sp>
            <p:nvSpPr>
              <p:cNvPr id="44" name="Rectangle 43">
                <a:extLst>
                  <a:ext uri="{FF2B5EF4-FFF2-40B4-BE49-F238E27FC236}">
                    <a16:creationId xmlns:a16="http://schemas.microsoft.com/office/drawing/2014/main" id="{1C5A0700-EC82-7C4A-A06C-6570D4E4FDA2}"/>
                  </a:ext>
                </a:extLst>
              </p:cNvPr>
              <p:cNvSpPr/>
              <p:nvPr/>
            </p:nvSpPr>
            <p:spPr>
              <a:xfrm>
                <a:off x="2792107" y="695974"/>
                <a:ext cx="338193" cy="255686"/>
              </a:xfrm>
              <a:prstGeom prst="rect">
                <a:avLst/>
              </a:prstGeom>
            </p:spPr>
            <p:txBody>
              <a:bodyPr wrap="none">
                <a:spAutoFit/>
              </a:bodyPr>
              <a:lstStyle/>
              <a:p>
                <a:pPr>
                  <a:defRPr/>
                </a:pPr>
                <a:r>
                  <a:rPr lang="en-US" sz="1050" dirty="0">
                    <a:latin typeface="Sloan"/>
                    <a:ea typeface="ＭＳ Ｐゴシック" charset="0"/>
                    <a:cs typeface="Sloan"/>
                  </a:rPr>
                  <a:t>E</a:t>
                </a:r>
              </a:p>
            </p:txBody>
          </p:sp>
          <p:sp>
            <p:nvSpPr>
              <p:cNvPr id="45" name="Oval 32">
                <a:extLst>
                  <a:ext uri="{FF2B5EF4-FFF2-40B4-BE49-F238E27FC236}">
                    <a16:creationId xmlns:a16="http://schemas.microsoft.com/office/drawing/2014/main" id="{1CCB1F33-CF69-344B-9FBC-F7046D3489C0}"/>
                  </a:ext>
                </a:extLst>
              </p:cNvPr>
              <p:cNvSpPr>
                <a:spLocks noChangeArrowheads="1"/>
              </p:cNvSpPr>
              <p:nvPr/>
            </p:nvSpPr>
            <p:spPr bwMode="auto">
              <a:xfrm>
                <a:off x="2788772" y="658527"/>
                <a:ext cx="303580" cy="303580"/>
              </a:xfrm>
              <a:prstGeom prst="ellipse">
                <a:avLst/>
              </a:prstGeom>
              <a:solidFill>
                <a:schemeClr val="bg1">
                  <a:alpha val="94116"/>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Calisto MT" panose="02040603050505030304" pitchFamily="18" charset="77"/>
                    <a:ea typeface="ＭＳ Ｐゴシック" panose="020B0600070205080204" pitchFamily="34" charset="-128"/>
                  </a:defRPr>
                </a:lvl1pPr>
                <a:lvl2pPr marL="742950" indent="-285750" eaLnBrk="0" hangingPunct="0">
                  <a:defRPr sz="2400">
                    <a:solidFill>
                      <a:schemeClr val="tx1"/>
                    </a:solidFill>
                    <a:latin typeface="Calisto MT" panose="02040603050505030304" pitchFamily="18" charset="77"/>
                    <a:ea typeface="ＭＳ Ｐゴシック" panose="020B0600070205080204" pitchFamily="34" charset="-128"/>
                  </a:defRPr>
                </a:lvl2pPr>
                <a:lvl3pPr marL="1143000" indent="-228600" eaLnBrk="0" hangingPunct="0">
                  <a:defRPr sz="2400">
                    <a:solidFill>
                      <a:schemeClr val="tx1"/>
                    </a:solidFill>
                    <a:latin typeface="Calisto MT" panose="02040603050505030304" pitchFamily="18" charset="77"/>
                    <a:ea typeface="ＭＳ Ｐゴシック" panose="020B0600070205080204" pitchFamily="34" charset="-128"/>
                  </a:defRPr>
                </a:lvl3pPr>
                <a:lvl4pPr marL="1600200" indent="-228600" eaLnBrk="0" hangingPunct="0">
                  <a:defRPr sz="2400">
                    <a:solidFill>
                      <a:schemeClr val="tx1"/>
                    </a:solidFill>
                    <a:latin typeface="Calisto MT" panose="02040603050505030304" pitchFamily="18" charset="77"/>
                    <a:ea typeface="ＭＳ Ｐゴシック" panose="020B0600070205080204" pitchFamily="34" charset="-128"/>
                  </a:defRPr>
                </a:lvl4pPr>
                <a:lvl5pPr marL="2057400" indent="-228600" eaLnBrk="0" hangingPunct="0">
                  <a:defRPr sz="2400">
                    <a:solidFill>
                      <a:schemeClr val="tx1"/>
                    </a:solidFill>
                    <a:latin typeface="Calisto MT" panose="02040603050505030304" pitchFamily="18" charset="77"/>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9pPr>
              </a:lstStyle>
              <a:p>
                <a:pPr eaLnBrk="1" hangingPunct="1"/>
                <a:endParaRPr lang="en-US" altLang="en-US" sz="1800"/>
              </a:p>
            </p:txBody>
          </p:sp>
        </p:grpSp>
      </p:grpSp>
      <p:grpSp>
        <p:nvGrpSpPr>
          <p:cNvPr id="3" name="Group 2">
            <a:extLst>
              <a:ext uri="{FF2B5EF4-FFF2-40B4-BE49-F238E27FC236}">
                <a16:creationId xmlns:a16="http://schemas.microsoft.com/office/drawing/2014/main" id="{7840DABA-02A1-E94F-BFD4-90B920BB711E}"/>
              </a:ext>
            </a:extLst>
          </p:cNvPr>
          <p:cNvGrpSpPr/>
          <p:nvPr/>
        </p:nvGrpSpPr>
        <p:grpSpPr>
          <a:xfrm>
            <a:off x="9483060" y="2946251"/>
            <a:ext cx="1138238" cy="1441450"/>
            <a:chOff x="5544480" y="3658068"/>
            <a:chExt cx="1138238" cy="1441450"/>
          </a:xfrm>
        </p:grpSpPr>
        <p:grpSp>
          <p:nvGrpSpPr>
            <p:cNvPr id="27" name="Group 10">
              <a:extLst>
                <a:ext uri="{FF2B5EF4-FFF2-40B4-BE49-F238E27FC236}">
                  <a16:creationId xmlns:a16="http://schemas.microsoft.com/office/drawing/2014/main" id="{4A16EC29-DADA-2047-A690-E71EEA02BF0C}"/>
                </a:ext>
              </a:extLst>
            </p:cNvPr>
            <p:cNvGrpSpPr>
              <a:grpSpLocks/>
            </p:cNvGrpSpPr>
            <p:nvPr/>
          </p:nvGrpSpPr>
          <p:grpSpPr bwMode="auto">
            <a:xfrm>
              <a:off x="5544480" y="3658068"/>
              <a:ext cx="1138238" cy="1441450"/>
              <a:chOff x="777250" y="469095"/>
              <a:chExt cx="1138425" cy="1442005"/>
            </a:xfrm>
          </p:grpSpPr>
          <p:sp>
            <p:nvSpPr>
              <p:cNvPr id="28" name="Rounded Rectangle 27">
                <a:extLst>
                  <a:ext uri="{FF2B5EF4-FFF2-40B4-BE49-F238E27FC236}">
                    <a16:creationId xmlns:a16="http://schemas.microsoft.com/office/drawing/2014/main" id="{350E6D8B-80F3-194D-B626-5FDA8DC38FEA}"/>
                  </a:ext>
                </a:extLst>
              </p:cNvPr>
              <p:cNvSpPr/>
              <p:nvPr/>
            </p:nvSpPr>
            <p:spPr bwMode="auto">
              <a:xfrm>
                <a:off x="777250" y="469095"/>
                <a:ext cx="1138425" cy="1442005"/>
              </a:xfrm>
              <a:prstGeom prst="roundRect">
                <a:avLst/>
              </a:prstGeom>
              <a:solidFill>
                <a:schemeClr val="tx1">
                  <a:lumMod val="65000"/>
                  <a:lumOff val="35000"/>
                </a:schemeClr>
              </a:solidFill>
              <a:ln w="9525" cap="flat" cmpd="sng" algn="ctr">
                <a:solidFill>
                  <a:schemeClr val="tx1"/>
                </a:solidFill>
                <a:prstDash val="solid"/>
                <a:round/>
                <a:headEnd type="none" w="med" len="med"/>
                <a:tailEnd type="none" w="med" len="med"/>
              </a:ln>
              <a:effectLst/>
            </p:spPr>
            <p:txBody>
              <a:bodyPr/>
              <a:lstStyle/>
              <a:p>
                <a:pPr>
                  <a:defRPr/>
                </a:pPr>
                <a:endParaRPr lang="en-US" dirty="0">
                  <a:latin typeface="Calisto MT" pitchFamily="18" charset="0"/>
                  <a:ea typeface="ＭＳ Ｐゴシック" charset="0"/>
                  <a:cs typeface="ＭＳ Ｐゴシック" charset="0"/>
                </a:endParaRPr>
              </a:p>
            </p:txBody>
          </p:sp>
          <p:grpSp>
            <p:nvGrpSpPr>
              <p:cNvPr id="29" name="Group 6">
                <a:extLst>
                  <a:ext uri="{FF2B5EF4-FFF2-40B4-BE49-F238E27FC236}">
                    <a16:creationId xmlns:a16="http://schemas.microsoft.com/office/drawing/2014/main" id="{CA033300-744A-1F43-8E38-4E8CD011217D}"/>
                  </a:ext>
                </a:extLst>
              </p:cNvPr>
              <p:cNvGrpSpPr>
                <a:grpSpLocks/>
              </p:cNvGrpSpPr>
              <p:nvPr/>
            </p:nvGrpSpPr>
            <p:grpSpPr bwMode="auto">
              <a:xfrm>
                <a:off x="929345" y="772980"/>
                <a:ext cx="834235" cy="834235"/>
                <a:chOff x="1004935" y="773285"/>
                <a:chExt cx="834235" cy="834235"/>
              </a:xfrm>
            </p:grpSpPr>
            <p:sp>
              <p:nvSpPr>
                <p:cNvPr id="30" name="TextBox 29">
                  <a:extLst>
                    <a:ext uri="{FF2B5EF4-FFF2-40B4-BE49-F238E27FC236}">
                      <a16:creationId xmlns:a16="http://schemas.microsoft.com/office/drawing/2014/main" id="{1974DB50-DE35-764B-B556-BD4EFB5322F7}"/>
                    </a:ext>
                  </a:extLst>
                </p:cNvPr>
                <p:cNvSpPr txBox="1"/>
                <p:nvPr/>
              </p:nvSpPr>
              <p:spPr bwMode="auto">
                <a:xfrm>
                  <a:off x="1335519" y="988713"/>
                  <a:ext cx="177829" cy="370029"/>
                </a:xfrm>
                <a:prstGeom prst="rect">
                  <a:avLst/>
                </a:prstGeom>
                <a:noFill/>
              </p:spPr>
              <p:txBody>
                <a:bodyPr>
                  <a:spAutoFit/>
                </a:bodyPr>
                <a:lstStyle/>
                <a:p>
                  <a:pPr>
                    <a:defRPr/>
                  </a:pPr>
                  <a:r>
                    <a:rPr lang="en-US" dirty="0">
                      <a:latin typeface="+mj-lt"/>
                      <a:ea typeface="ＭＳ Ｐゴシック" charset="0"/>
                      <a:cs typeface="ＭＳ Ｐゴシック" charset="0"/>
                    </a:rPr>
                    <a:t>E</a:t>
                  </a:r>
                </a:p>
              </p:txBody>
            </p:sp>
            <p:grpSp>
              <p:nvGrpSpPr>
                <p:cNvPr id="31" name="Group 35">
                  <a:extLst>
                    <a:ext uri="{FF2B5EF4-FFF2-40B4-BE49-F238E27FC236}">
                      <a16:creationId xmlns:a16="http://schemas.microsoft.com/office/drawing/2014/main" id="{2A250558-5893-7745-8CF9-EF483CEF42AA}"/>
                    </a:ext>
                  </a:extLst>
                </p:cNvPr>
                <p:cNvGrpSpPr>
                  <a:grpSpLocks/>
                </p:cNvGrpSpPr>
                <p:nvPr/>
              </p:nvGrpSpPr>
              <p:grpSpPr bwMode="auto">
                <a:xfrm>
                  <a:off x="1004935" y="773285"/>
                  <a:ext cx="834235" cy="834235"/>
                  <a:chOff x="4420210" y="1000360"/>
                  <a:chExt cx="834235" cy="834235"/>
                </a:xfrm>
              </p:grpSpPr>
              <p:sp>
                <p:nvSpPr>
                  <p:cNvPr id="33" name="TextBox 32">
                    <a:extLst>
                      <a:ext uri="{FF2B5EF4-FFF2-40B4-BE49-F238E27FC236}">
                        <a16:creationId xmlns:a16="http://schemas.microsoft.com/office/drawing/2014/main" id="{F25C6C8A-310B-8C4F-A51C-7D2094232F5E}"/>
                      </a:ext>
                    </a:extLst>
                  </p:cNvPr>
                  <p:cNvSpPr txBox="1"/>
                  <p:nvPr/>
                </p:nvSpPr>
                <p:spPr bwMode="auto">
                  <a:xfrm>
                    <a:off x="4685697" y="1231669"/>
                    <a:ext cx="303262" cy="371618"/>
                  </a:xfrm>
                  <a:prstGeom prst="rect">
                    <a:avLst/>
                  </a:prstGeom>
                  <a:noFill/>
                </p:spPr>
                <p:txBody>
                  <a:bodyPr>
                    <a:spAutoFit/>
                  </a:bodyPr>
                  <a:lstStyle/>
                  <a:p>
                    <a:pPr>
                      <a:defRPr/>
                    </a:pPr>
                    <a:r>
                      <a:rPr lang="en-US" dirty="0">
                        <a:solidFill>
                          <a:schemeClr val="bg2">
                            <a:lumMod val="20000"/>
                            <a:lumOff val="80000"/>
                          </a:schemeClr>
                        </a:solidFill>
                        <a:latin typeface="+mj-lt"/>
                        <a:ea typeface="ＭＳ Ｐゴシック" charset="0"/>
                        <a:cs typeface="ＭＳ Ｐゴシック" charset="0"/>
                      </a:rPr>
                      <a:t>E</a:t>
                    </a:r>
                  </a:p>
                </p:txBody>
              </p:sp>
              <p:sp>
                <p:nvSpPr>
                  <p:cNvPr id="34" name="Oval 37">
                    <a:extLst>
                      <a:ext uri="{FF2B5EF4-FFF2-40B4-BE49-F238E27FC236}">
                        <a16:creationId xmlns:a16="http://schemas.microsoft.com/office/drawing/2014/main" id="{D5FA91D8-C61C-D942-A058-F3120D2B0186}"/>
                      </a:ext>
                    </a:extLst>
                  </p:cNvPr>
                  <p:cNvSpPr>
                    <a:spLocks noChangeArrowheads="1"/>
                  </p:cNvSpPr>
                  <p:nvPr/>
                </p:nvSpPr>
                <p:spPr bwMode="auto">
                  <a:xfrm>
                    <a:off x="4420210" y="1000360"/>
                    <a:ext cx="834235" cy="834235"/>
                  </a:xfrm>
                  <a:prstGeom prst="ellipse">
                    <a:avLst/>
                  </a:prstGeom>
                  <a:solidFill>
                    <a:schemeClr val="tx1"/>
                  </a:solidFill>
                  <a:ln w="9525">
                    <a:solidFill>
                      <a:schemeClr val="tx1"/>
                    </a:solidFill>
                    <a:round/>
                    <a:headEnd/>
                    <a:tailEnd/>
                  </a:ln>
                </p:spPr>
                <p:txBody>
                  <a:bodyPr/>
                  <a:lstStyle>
                    <a:lvl1pPr eaLnBrk="0" hangingPunct="0">
                      <a:defRPr sz="2400">
                        <a:solidFill>
                          <a:schemeClr val="tx1"/>
                        </a:solidFill>
                        <a:latin typeface="Calisto MT" panose="02040603050505030304" pitchFamily="18" charset="77"/>
                        <a:ea typeface="ＭＳ Ｐゴシック" panose="020B0600070205080204" pitchFamily="34" charset="-128"/>
                      </a:defRPr>
                    </a:lvl1pPr>
                    <a:lvl2pPr marL="742950" indent="-285750" eaLnBrk="0" hangingPunct="0">
                      <a:defRPr sz="2400">
                        <a:solidFill>
                          <a:schemeClr val="tx1"/>
                        </a:solidFill>
                        <a:latin typeface="Calisto MT" panose="02040603050505030304" pitchFamily="18" charset="77"/>
                        <a:ea typeface="ＭＳ Ｐゴシック" panose="020B0600070205080204" pitchFamily="34" charset="-128"/>
                      </a:defRPr>
                    </a:lvl2pPr>
                    <a:lvl3pPr marL="1143000" indent="-228600" eaLnBrk="0" hangingPunct="0">
                      <a:defRPr sz="2400">
                        <a:solidFill>
                          <a:schemeClr val="tx1"/>
                        </a:solidFill>
                        <a:latin typeface="Calisto MT" panose="02040603050505030304" pitchFamily="18" charset="77"/>
                        <a:ea typeface="ＭＳ Ｐゴシック" panose="020B0600070205080204" pitchFamily="34" charset="-128"/>
                      </a:defRPr>
                    </a:lvl3pPr>
                    <a:lvl4pPr marL="1600200" indent="-228600" eaLnBrk="0" hangingPunct="0">
                      <a:defRPr sz="2400">
                        <a:solidFill>
                          <a:schemeClr val="tx1"/>
                        </a:solidFill>
                        <a:latin typeface="Calisto MT" panose="02040603050505030304" pitchFamily="18" charset="77"/>
                        <a:ea typeface="ＭＳ Ｐゴシック" panose="020B0600070205080204" pitchFamily="34" charset="-128"/>
                      </a:defRPr>
                    </a:lvl4pPr>
                    <a:lvl5pPr marL="2057400" indent="-228600" eaLnBrk="0" hangingPunct="0">
                      <a:defRPr sz="2400">
                        <a:solidFill>
                          <a:schemeClr val="tx1"/>
                        </a:solidFill>
                        <a:latin typeface="Calisto MT" panose="02040603050505030304" pitchFamily="18" charset="77"/>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9pPr>
                  </a:lstStyle>
                  <a:p>
                    <a:pPr eaLnBrk="1" hangingPunct="1"/>
                    <a:endParaRPr lang="en-US" altLang="en-US" sz="1800"/>
                  </a:p>
                </p:txBody>
              </p:sp>
              <p:sp>
                <p:nvSpPr>
                  <p:cNvPr id="35" name="Oval 38">
                    <a:extLst>
                      <a:ext uri="{FF2B5EF4-FFF2-40B4-BE49-F238E27FC236}">
                        <a16:creationId xmlns:a16="http://schemas.microsoft.com/office/drawing/2014/main" id="{9A59299B-EF04-3640-9633-6545EA13B86E}"/>
                      </a:ext>
                    </a:extLst>
                  </p:cNvPr>
                  <p:cNvSpPr>
                    <a:spLocks noChangeArrowheads="1"/>
                  </p:cNvSpPr>
                  <p:nvPr/>
                </p:nvSpPr>
                <p:spPr bwMode="auto">
                  <a:xfrm>
                    <a:off x="4685537" y="1265687"/>
                    <a:ext cx="303580" cy="303580"/>
                  </a:xfrm>
                  <a:prstGeom prst="ellipse">
                    <a:avLst/>
                  </a:prstGeom>
                  <a:solidFill>
                    <a:schemeClr val="bg1"/>
                  </a:solidFill>
                  <a:ln w="9525">
                    <a:solidFill>
                      <a:schemeClr val="tx1"/>
                    </a:solidFill>
                    <a:round/>
                    <a:headEnd/>
                    <a:tailEnd/>
                  </a:ln>
                </p:spPr>
                <p:txBody>
                  <a:bodyPr/>
                  <a:lstStyle>
                    <a:lvl1pPr eaLnBrk="0" hangingPunct="0">
                      <a:defRPr sz="2400">
                        <a:solidFill>
                          <a:schemeClr val="tx1"/>
                        </a:solidFill>
                        <a:latin typeface="Calisto MT" panose="02040603050505030304" pitchFamily="18" charset="77"/>
                        <a:ea typeface="ＭＳ Ｐゴシック" panose="020B0600070205080204" pitchFamily="34" charset="-128"/>
                      </a:defRPr>
                    </a:lvl1pPr>
                    <a:lvl2pPr marL="742950" indent="-285750" eaLnBrk="0" hangingPunct="0">
                      <a:defRPr sz="2400">
                        <a:solidFill>
                          <a:schemeClr val="tx1"/>
                        </a:solidFill>
                        <a:latin typeface="Calisto MT" panose="02040603050505030304" pitchFamily="18" charset="77"/>
                        <a:ea typeface="ＭＳ Ｐゴシック" panose="020B0600070205080204" pitchFamily="34" charset="-128"/>
                      </a:defRPr>
                    </a:lvl2pPr>
                    <a:lvl3pPr marL="1143000" indent="-228600" eaLnBrk="0" hangingPunct="0">
                      <a:defRPr sz="2400">
                        <a:solidFill>
                          <a:schemeClr val="tx1"/>
                        </a:solidFill>
                        <a:latin typeface="Calisto MT" panose="02040603050505030304" pitchFamily="18" charset="77"/>
                        <a:ea typeface="ＭＳ Ｐゴシック" panose="020B0600070205080204" pitchFamily="34" charset="-128"/>
                      </a:defRPr>
                    </a:lvl3pPr>
                    <a:lvl4pPr marL="1600200" indent="-228600" eaLnBrk="0" hangingPunct="0">
                      <a:defRPr sz="2400">
                        <a:solidFill>
                          <a:schemeClr val="tx1"/>
                        </a:solidFill>
                        <a:latin typeface="Calisto MT" panose="02040603050505030304" pitchFamily="18" charset="77"/>
                        <a:ea typeface="ＭＳ Ｐゴシック" panose="020B0600070205080204" pitchFamily="34" charset="-128"/>
                      </a:defRPr>
                    </a:lvl4pPr>
                    <a:lvl5pPr marL="2057400" indent="-228600" eaLnBrk="0" hangingPunct="0">
                      <a:defRPr sz="2400">
                        <a:solidFill>
                          <a:schemeClr val="tx1"/>
                        </a:solidFill>
                        <a:latin typeface="Calisto MT" panose="02040603050505030304" pitchFamily="18" charset="77"/>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9pPr>
                  </a:lstStyle>
                  <a:p>
                    <a:pPr eaLnBrk="1" hangingPunct="1"/>
                    <a:endParaRPr lang="en-US" altLang="en-US" sz="1800"/>
                  </a:p>
                </p:txBody>
              </p:sp>
            </p:grpSp>
            <p:sp>
              <p:nvSpPr>
                <p:cNvPr id="32" name="Rectangle 31">
                  <a:extLst>
                    <a:ext uri="{FF2B5EF4-FFF2-40B4-BE49-F238E27FC236}">
                      <a16:creationId xmlns:a16="http://schemas.microsoft.com/office/drawing/2014/main" id="{822CEA7F-8E7F-2A49-8BF4-772E62D9C2F4}"/>
                    </a:ext>
                  </a:extLst>
                </p:cNvPr>
                <p:cNvSpPr/>
                <p:nvPr/>
              </p:nvSpPr>
              <p:spPr>
                <a:xfrm>
                  <a:off x="1252956" y="1076059"/>
                  <a:ext cx="338194" cy="254098"/>
                </a:xfrm>
                <a:prstGeom prst="rect">
                  <a:avLst/>
                </a:prstGeom>
              </p:spPr>
              <p:txBody>
                <a:bodyPr wrap="none">
                  <a:spAutoFit/>
                </a:bodyPr>
                <a:lstStyle/>
                <a:p>
                  <a:pPr>
                    <a:defRPr/>
                  </a:pPr>
                  <a:r>
                    <a:rPr lang="en-US" sz="1050" dirty="0">
                      <a:latin typeface="Sloan"/>
                      <a:ea typeface="ＭＳ Ｐゴシック" charset="0"/>
                      <a:cs typeface="Sloan"/>
                    </a:rPr>
                    <a:t>E</a:t>
                  </a:r>
                </a:p>
              </p:txBody>
            </p:sp>
          </p:grpSp>
        </p:grpSp>
        <p:sp>
          <p:nvSpPr>
            <p:cNvPr id="49" name="Oval 48">
              <a:extLst>
                <a:ext uri="{FF2B5EF4-FFF2-40B4-BE49-F238E27FC236}">
                  <a16:creationId xmlns:a16="http://schemas.microsoft.com/office/drawing/2014/main" id="{7B91C799-16D5-FD46-86E7-0DA719EBC615}"/>
                </a:ext>
              </a:extLst>
            </p:cNvPr>
            <p:cNvSpPr/>
            <p:nvPr/>
          </p:nvSpPr>
          <p:spPr bwMode="auto">
            <a:xfrm>
              <a:off x="5875449" y="4341165"/>
              <a:ext cx="75895" cy="75895"/>
            </a:xfrm>
            <a:prstGeom prst="ellipse">
              <a:avLst/>
            </a:prstGeom>
            <a:solidFill>
              <a:schemeClr val="bg1"/>
            </a:solidFill>
            <a:ln w="9525" cap="flat" cmpd="sng" algn="ctr">
              <a:solidFill>
                <a:schemeClr val="tx1"/>
              </a:solidFill>
              <a:prstDash val="solid"/>
              <a:round/>
              <a:headEnd type="none" w="med" len="med"/>
              <a:tailEnd type="none" w="med" len="med"/>
            </a:ln>
            <a:effectLst>
              <a:glow rad="508000">
                <a:schemeClr val="accent1">
                  <a:alpha val="50000"/>
                </a:schemeClr>
              </a:glo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a:ln>
                  <a:noFill/>
                </a:ln>
                <a:solidFill>
                  <a:schemeClr val="tx1"/>
                </a:solidFill>
                <a:effectLst/>
                <a:latin typeface="Calisto MT" pitchFamily="18" charset="0"/>
              </a:endParaRPr>
            </a:p>
          </p:txBody>
        </p:sp>
        <p:sp>
          <p:nvSpPr>
            <p:cNvPr id="50" name="Oval 49">
              <a:extLst>
                <a:ext uri="{FF2B5EF4-FFF2-40B4-BE49-F238E27FC236}">
                  <a16:creationId xmlns:a16="http://schemas.microsoft.com/office/drawing/2014/main" id="{E6DCA5FF-A03E-8447-8AE0-E18A97FDD560}"/>
                </a:ext>
              </a:extLst>
            </p:cNvPr>
            <p:cNvSpPr/>
            <p:nvPr/>
          </p:nvSpPr>
          <p:spPr bwMode="auto">
            <a:xfrm>
              <a:off x="6279645" y="4374185"/>
              <a:ext cx="75895" cy="75895"/>
            </a:xfrm>
            <a:prstGeom prst="ellipse">
              <a:avLst/>
            </a:prstGeom>
            <a:solidFill>
              <a:schemeClr val="bg1"/>
            </a:solidFill>
            <a:ln w="9525" cap="flat" cmpd="sng" algn="ctr">
              <a:solidFill>
                <a:schemeClr val="tx1"/>
              </a:solidFill>
              <a:prstDash val="solid"/>
              <a:round/>
              <a:headEnd type="none" w="med" len="med"/>
              <a:tailEnd type="none" w="med" len="med"/>
            </a:ln>
            <a:effectLst>
              <a:glow rad="508000">
                <a:schemeClr val="accent1">
                  <a:alpha val="50000"/>
                </a:schemeClr>
              </a:glo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a:ln>
                  <a:noFill/>
                </a:ln>
                <a:solidFill>
                  <a:schemeClr val="tx1"/>
                </a:solidFill>
                <a:effectLst/>
                <a:latin typeface="Calisto MT" pitchFamily="18" charset="0"/>
              </a:endParaRPr>
            </a:p>
          </p:txBody>
        </p:sp>
      </p:grpSp>
      <p:sp>
        <p:nvSpPr>
          <p:cNvPr id="7" name="Rectangle 6">
            <a:extLst>
              <a:ext uri="{FF2B5EF4-FFF2-40B4-BE49-F238E27FC236}">
                <a16:creationId xmlns:a16="http://schemas.microsoft.com/office/drawing/2014/main" id="{8337C215-28A7-0C48-9CA5-7CE31C1A6666}"/>
              </a:ext>
            </a:extLst>
          </p:cNvPr>
          <p:cNvSpPr/>
          <p:nvPr/>
        </p:nvSpPr>
        <p:spPr>
          <a:xfrm>
            <a:off x="398713" y="58533"/>
            <a:ext cx="4027576" cy="369332"/>
          </a:xfrm>
          <a:prstGeom prst="rect">
            <a:avLst/>
          </a:prstGeom>
        </p:spPr>
        <p:txBody>
          <a:bodyPr wrap="none">
            <a:spAutoFit/>
          </a:bodyPr>
          <a:lstStyle/>
          <a:p>
            <a:pPr eaLnBrk="1" hangingPunct="1"/>
            <a:r>
              <a:rPr lang="en-US" altLang="en-US" b="1" dirty="0">
                <a:latin typeface="Arial" panose="020B0604020202020204" pitchFamily="34" charset="0"/>
              </a:rPr>
              <a:t> The Ultimate Hand-Held Glare Test</a:t>
            </a:r>
          </a:p>
        </p:txBody>
      </p:sp>
      <p:pic>
        <p:nvPicPr>
          <p:cNvPr id="48" name="Picture 47">
            <a:extLst>
              <a:ext uri="{FF2B5EF4-FFF2-40B4-BE49-F238E27FC236}">
                <a16:creationId xmlns:a16="http://schemas.microsoft.com/office/drawing/2014/main" id="{EBE4F396-DA22-0D44-A7C0-2865F308AEFB}"/>
              </a:ext>
            </a:extLst>
          </p:cNvPr>
          <p:cNvPicPr>
            <a:picLocks noChangeAspect="1"/>
          </p:cNvPicPr>
          <p:nvPr/>
        </p:nvPicPr>
        <p:blipFill rotWithShape="1">
          <a:blip r:embed="rId6"/>
          <a:srcRect l="17937" t="50000" r="21605" b="16472"/>
          <a:stretch/>
        </p:blipFill>
        <p:spPr>
          <a:xfrm>
            <a:off x="5232343" y="3788672"/>
            <a:ext cx="1544328" cy="1268979"/>
          </a:xfrm>
          <a:prstGeom prst="rect">
            <a:avLst/>
          </a:prstGeom>
        </p:spPr>
      </p:pic>
      <p:grpSp>
        <p:nvGrpSpPr>
          <p:cNvPr id="4" name="Group 3">
            <a:extLst>
              <a:ext uri="{FF2B5EF4-FFF2-40B4-BE49-F238E27FC236}">
                <a16:creationId xmlns:a16="http://schemas.microsoft.com/office/drawing/2014/main" id="{8D653CF5-3E05-A446-B450-DF7EE8CAE599}"/>
              </a:ext>
            </a:extLst>
          </p:cNvPr>
          <p:cNvGrpSpPr/>
          <p:nvPr/>
        </p:nvGrpSpPr>
        <p:grpSpPr>
          <a:xfrm>
            <a:off x="6931616" y="3510614"/>
            <a:ext cx="1744740" cy="1498753"/>
            <a:chOff x="6931616" y="3510614"/>
            <a:chExt cx="1744740" cy="1498753"/>
          </a:xfrm>
        </p:grpSpPr>
        <p:sp>
          <p:nvSpPr>
            <p:cNvPr id="2" name="Oval 6">
              <a:extLst>
                <a:ext uri="{FF2B5EF4-FFF2-40B4-BE49-F238E27FC236}">
                  <a16:creationId xmlns:a16="http://schemas.microsoft.com/office/drawing/2014/main" id="{508A4E91-3906-5145-A897-C0711583E168}"/>
                </a:ext>
              </a:extLst>
            </p:cNvPr>
            <p:cNvSpPr>
              <a:spLocks noChangeArrowheads="1"/>
            </p:cNvSpPr>
            <p:nvPr/>
          </p:nvSpPr>
          <p:spPr bwMode="auto">
            <a:xfrm>
              <a:off x="6931616" y="3510614"/>
              <a:ext cx="1451849" cy="1138425"/>
            </a:xfrm>
            <a:prstGeom prst="ellipse">
              <a:avLst/>
            </a:prstGeom>
            <a:solidFill>
              <a:schemeClr val="bg1">
                <a:alpha val="85000"/>
              </a:schemeClr>
            </a:solidFill>
            <a:ln>
              <a:noFill/>
            </a:ln>
            <a:effectLst>
              <a:softEdge rad="114300"/>
            </a:effectLst>
          </p:spPr>
          <p:txBody>
            <a:bodyPr/>
            <a:lstStyle/>
            <a:p>
              <a:pPr>
                <a:defRPr/>
              </a:pPr>
              <a:endParaRPr lang="en-US" dirty="0">
                <a:latin typeface="Calisto MT" charset="0"/>
                <a:ea typeface="ＭＳ Ｐゴシック" charset="0"/>
                <a:cs typeface="ＭＳ Ｐゴシック" charset="0"/>
              </a:endParaRPr>
            </a:p>
          </p:txBody>
        </p:sp>
        <p:pic>
          <p:nvPicPr>
            <p:cNvPr id="51" name="Picture 50">
              <a:extLst>
                <a:ext uri="{FF2B5EF4-FFF2-40B4-BE49-F238E27FC236}">
                  <a16:creationId xmlns:a16="http://schemas.microsoft.com/office/drawing/2014/main" id="{1260EE7B-1408-D84B-BC0E-43673C584920}"/>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74000" contrast="60000"/>
                      </a14:imgEffect>
                    </a14:imgLayer>
                  </a14:imgProps>
                </a:ext>
              </a:extLst>
            </a:blip>
            <a:srcRect l="17937" t="50000" r="21605" b="16472"/>
            <a:stretch/>
          </p:blipFill>
          <p:spPr>
            <a:xfrm>
              <a:off x="7132028" y="3737434"/>
              <a:ext cx="1544328" cy="1268979"/>
            </a:xfrm>
            <a:prstGeom prst="rect">
              <a:avLst/>
            </a:prstGeom>
          </p:spPr>
        </p:pic>
        <p:pic>
          <p:nvPicPr>
            <p:cNvPr id="52" name="Picture 51">
              <a:extLst>
                <a:ext uri="{FF2B5EF4-FFF2-40B4-BE49-F238E27FC236}">
                  <a16:creationId xmlns:a16="http://schemas.microsoft.com/office/drawing/2014/main" id="{D6B3CAE8-EB14-8C48-A2CC-93C59FD2D3C1}"/>
                </a:ext>
              </a:extLst>
            </p:cNvPr>
            <p:cNvPicPr>
              <a:picLocks noChangeAspect="1"/>
            </p:cNvPicPr>
            <p:nvPr/>
          </p:nvPicPr>
          <p:blipFill rotWithShape="1">
            <a:blip r:embed="rId6"/>
            <a:srcRect l="17937" t="77933" r="21605" b="16472"/>
            <a:stretch/>
          </p:blipFill>
          <p:spPr>
            <a:xfrm>
              <a:off x="7113778" y="4797605"/>
              <a:ext cx="1544328" cy="211762"/>
            </a:xfrm>
            <a:prstGeom prst="rect">
              <a:avLst/>
            </a:prstGeom>
          </p:spPr>
        </p:pic>
      </p:grpSp>
    </p:spTree>
    <p:extLst>
      <p:ext uri="{BB962C8B-B14F-4D97-AF65-F5344CB8AC3E}">
        <p14:creationId xmlns:p14="http://schemas.microsoft.com/office/powerpoint/2010/main" val="35898531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7D8AC71-BF15-1943-96CB-FAB00DEB990C}"/>
              </a:ext>
            </a:extLst>
          </p:cNvPr>
          <p:cNvPicPr>
            <a:picLocks noChangeAspect="1"/>
          </p:cNvPicPr>
          <p:nvPr/>
        </p:nvPicPr>
        <p:blipFill>
          <a:blip r:embed="rId3"/>
          <a:stretch>
            <a:fillRect/>
          </a:stretch>
        </p:blipFill>
        <p:spPr>
          <a:xfrm>
            <a:off x="6804548" y="1567694"/>
            <a:ext cx="1795368" cy="1574884"/>
          </a:xfrm>
          <a:prstGeom prst="rect">
            <a:avLst/>
          </a:prstGeom>
          <a:ln>
            <a:solidFill>
              <a:schemeClr val="tx1"/>
            </a:solidFill>
          </a:ln>
        </p:spPr>
      </p:pic>
      <p:sp>
        <p:nvSpPr>
          <p:cNvPr id="17410" name="Text Box 801">
            <a:extLst>
              <a:ext uri="{FF2B5EF4-FFF2-40B4-BE49-F238E27FC236}">
                <a16:creationId xmlns:a16="http://schemas.microsoft.com/office/drawing/2014/main" id="{E30FF21F-6311-DF4D-ADBD-88B38FF6774B}"/>
              </a:ext>
            </a:extLst>
          </p:cNvPr>
          <p:cNvSpPr txBox="1">
            <a:spLocks noChangeArrowheads="1"/>
          </p:cNvSpPr>
          <p:nvPr/>
        </p:nvSpPr>
        <p:spPr bwMode="auto">
          <a:xfrm>
            <a:off x="4753773" y="540610"/>
            <a:ext cx="41015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sto MT" panose="02040603050505030304" pitchFamily="18" charset="77"/>
                <a:ea typeface="ＭＳ Ｐゴシック" panose="020B0600070205080204" pitchFamily="34" charset="-128"/>
              </a:defRPr>
            </a:lvl1pPr>
            <a:lvl2pPr marL="742950" indent="-285750" eaLnBrk="0" hangingPunct="0">
              <a:defRPr sz="2400">
                <a:solidFill>
                  <a:schemeClr val="tx1"/>
                </a:solidFill>
                <a:latin typeface="Calisto MT" panose="02040603050505030304" pitchFamily="18" charset="77"/>
                <a:ea typeface="ＭＳ Ｐゴシック" panose="020B0600070205080204" pitchFamily="34" charset="-128"/>
              </a:defRPr>
            </a:lvl2pPr>
            <a:lvl3pPr marL="1143000" indent="-228600" eaLnBrk="0" hangingPunct="0">
              <a:defRPr sz="2400">
                <a:solidFill>
                  <a:schemeClr val="tx1"/>
                </a:solidFill>
                <a:latin typeface="Calisto MT" panose="02040603050505030304" pitchFamily="18" charset="77"/>
                <a:ea typeface="ＭＳ Ｐゴシック" panose="020B0600070205080204" pitchFamily="34" charset="-128"/>
              </a:defRPr>
            </a:lvl3pPr>
            <a:lvl4pPr marL="1600200" indent="-228600" eaLnBrk="0" hangingPunct="0">
              <a:defRPr sz="2400">
                <a:solidFill>
                  <a:schemeClr val="tx1"/>
                </a:solidFill>
                <a:latin typeface="Calisto MT" panose="02040603050505030304" pitchFamily="18" charset="77"/>
                <a:ea typeface="ＭＳ Ｐゴシック" panose="020B0600070205080204" pitchFamily="34" charset="-128"/>
              </a:defRPr>
            </a:lvl4pPr>
            <a:lvl5pPr marL="2057400" indent="-228600" eaLnBrk="0" hangingPunct="0">
              <a:defRPr sz="2400">
                <a:solidFill>
                  <a:schemeClr val="tx1"/>
                </a:solidFill>
                <a:latin typeface="Calisto MT" panose="02040603050505030304" pitchFamily="18" charset="77"/>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9pPr>
          </a:lstStyle>
          <a:p>
            <a:pPr eaLnBrk="1" hangingPunct="1"/>
            <a:r>
              <a:rPr lang="en-US" altLang="en-US" sz="1600" b="1" dirty="0">
                <a:latin typeface="DIN Alternate Bold" panose="020B0500000000000000" pitchFamily="34" charset="77"/>
              </a:rPr>
              <a:t>Standard brightness vision chart (85 cd/m</a:t>
            </a:r>
            <a:r>
              <a:rPr lang="en-US" altLang="en-US" sz="1600" b="1" baseline="30000" dirty="0">
                <a:latin typeface="DIN Alternate Bold" panose="020B0500000000000000" pitchFamily="34" charset="77"/>
              </a:rPr>
              <a:t>2</a:t>
            </a:r>
            <a:r>
              <a:rPr lang="en-US" altLang="en-US" sz="1600" b="1" dirty="0">
                <a:latin typeface="DIN Alternate Bold" panose="020B0500000000000000" pitchFamily="34" charset="77"/>
              </a:rPr>
              <a:t>)</a:t>
            </a:r>
          </a:p>
        </p:txBody>
      </p:sp>
      <p:sp>
        <p:nvSpPr>
          <p:cNvPr id="17411" name="Text Box 804">
            <a:extLst>
              <a:ext uri="{FF2B5EF4-FFF2-40B4-BE49-F238E27FC236}">
                <a16:creationId xmlns:a16="http://schemas.microsoft.com/office/drawing/2014/main" id="{F7922F38-3264-9948-B167-348B38E1B9F6}"/>
              </a:ext>
            </a:extLst>
          </p:cNvPr>
          <p:cNvSpPr txBox="1">
            <a:spLocks noChangeArrowheads="1"/>
          </p:cNvSpPr>
          <p:nvPr/>
        </p:nvSpPr>
        <p:spPr bwMode="auto">
          <a:xfrm>
            <a:off x="4899071" y="4918187"/>
            <a:ext cx="384715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sto MT" panose="02040603050505030304" pitchFamily="18" charset="77"/>
                <a:ea typeface="ＭＳ Ｐゴシック" panose="020B0600070205080204" pitchFamily="34" charset="-128"/>
              </a:defRPr>
            </a:lvl1pPr>
            <a:lvl2pPr marL="742950" indent="-285750" eaLnBrk="0" hangingPunct="0">
              <a:defRPr sz="2400">
                <a:solidFill>
                  <a:schemeClr val="tx1"/>
                </a:solidFill>
                <a:latin typeface="Calisto MT" panose="02040603050505030304" pitchFamily="18" charset="77"/>
                <a:ea typeface="ＭＳ Ｐゴシック" panose="020B0600070205080204" pitchFamily="34" charset="-128"/>
              </a:defRPr>
            </a:lvl2pPr>
            <a:lvl3pPr marL="1143000" indent="-228600" eaLnBrk="0" hangingPunct="0">
              <a:defRPr sz="2400">
                <a:solidFill>
                  <a:schemeClr val="tx1"/>
                </a:solidFill>
                <a:latin typeface="Calisto MT" panose="02040603050505030304" pitchFamily="18" charset="77"/>
                <a:ea typeface="ＭＳ Ｐゴシック" panose="020B0600070205080204" pitchFamily="34" charset="-128"/>
              </a:defRPr>
            </a:lvl3pPr>
            <a:lvl4pPr marL="1600200" indent="-228600" eaLnBrk="0" hangingPunct="0">
              <a:defRPr sz="2400">
                <a:solidFill>
                  <a:schemeClr val="tx1"/>
                </a:solidFill>
                <a:latin typeface="Calisto MT" panose="02040603050505030304" pitchFamily="18" charset="77"/>
                <a:ea typeface="ＭＳ Ｐゴシック" panose="020B0600070205080204" pitchFamily="34" charset="-128"/>
              </a:defRPr>
            </a:lvl4pPr>
            <a:lvl5pPr marL="2057400" indent="-228600" eaLnBrk="0" hangingPunct="0">
              <a:defRPr sz="2400">
                <a:solidFill>
                  <a:schemeClr val="tx1"/>
                </a:solidFill>
                <a:latin typeface="Calisto MT" panose="02040603050505030304" pitchFamily="18" charset="77"/>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9pPr>
          </a:lstStyle>
          <a:p>
            <a:pPr algn="l" eaLnBrk="1" hangingPunct="1"/>
            <a:r>
              <a:rPr lang="en-US" altLang="en-US" sz="1200" dirty="0">
                <a:latin typeface="Arial" panose="020B0604020202020204" pitchFamily="34" charset="0"/>
              </a:rPr>
              <a:t>The RAM</a:t>
            </a:r>
            <a:r>
              <a:rPr lang="en-US" altLang="en-US" sz="1200" baseline="30000" dirty="0">
                <a:latin typeface="Arial" panose="020B0604020202020204" pitchFamily="34" charset="0"/>
              </a:rPr>
              <a:t>®</a:t>
            </a:r>
            <a:r>
              <a:rPr lang="en-US" altLang="en-US" sz="1200" dirty="0">
                <a:latin typeface="Arial" panose="020B0604020202020204" pitchFamily="34" charset="0"/>
              </a:rPr>
              <a:t> Prime XL fitted with the reading chart and the brightness set at 85 cd/m</a:t>
            </a:r>
            <a:r>
              <a:rPr lang="en-US" altLang="en-US" sz="1200" baseline="30000" dirty="0">
                <a:latin typeface="Arial" panose="020B0604020202020204" pitchFamily="34" charset="0"/>
              </a:rPr>
              <a:t>2</a:t>
            </a:r>
            <a:r>
              <a:rPr lang="en-US" altLang="en-US" sz="1200" dirty="0">
                <a:latin typeface="Arial" panose="020B0604020202020204" pitchFamily="34" charset="0"/>
              </a:rPr>
              <a:t> (dim) can be used as the vision chart at near for BAM testing. Any vision chart may be used, </a:t>
            </a:r>
            <a:r>
              <a:rPr lang="en-US" altLang="en-US" sz="1200" u="sng" dirty="0">
                <a:latin typeface="Arial" panose="020B0604020202020204" pitchFamily="34" charset="0"/>
              </a:rPr>
              <a:t>remember too bright of a chart will nullify the glare effect.</a:t>
            </a:r>
            <a:endParaRPr lang="en-US" altLang="en-US" sz="1300" u="sng" dirty="0">
              <a:latin typeface="Arial" panose="020B0604020202020204" pitchFamily="34" charset="0"/>
            </a:endParaRPr>
          </a:p>
        </p:txBody>
      </p:sp>
      <p:sp>
        <p:nvSpPr>
          <p:cNvPr id="17413" name="Text Box 809">
            <a:extLst>
              <a:ext uri="{FF2B5EF4-FFF2-40B4-BE49-F238E27FC236}">
                <a16:creationId xmlns:a16="http://schemas.microsoft.com/office/drawing/2014/main" id="{0242437F-B50C-214F-A9F9-AC908B26F140}"/>
              </a:ext>
            </a:extLst>
          </p:cNvPr>
          <p:cNvSpPr txBox="1">
            <a:spLocks noChangeArrowheads="1"/>
          </p:cNvSpPr>
          <p:nvPr/>
        </p:nvSpPr>
        <p:spPr bwMode="auto">
          <a:xfrm>
            <a:off x="64817" y="5596694"/>
            <a:ext cx="4114800"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sto MT" panose="02040603050505030304" pitchFamily="18" charset="77"/>
                <a:ea typeface="ＭＳ Ｐゴシック" panose="020B0600070205080204" pitchFamily="34" charset="-128"/>
              </a:defRPr>
            </a:lvl1pPr>
            <a:lvl2pPr marL="742950" indent="-285750" eaLnBrk="0" hangingPunct="0">
              <a:defRPr sz="2400">
                <a:solidFill>
                  <a:schemeClr val="tx1"/>
                </a:solidFill>
                <a:latin typeface="Calisto MT" panose="02040603050505030304" pitchFamily="18" charset="77"/>
                <a:ea typeface="ＭＳ Ｐゴシック" panose="020B0600070205080204" pitchFamily="34" charset="-128"/>
              </a:defRPr>
            </a:lvl2pPr>
            <a:lvl3pPr marL="1143000" indent="-228600" eaLnBrk="0" hangingPunct="0">
              <a:defRPr sz="2400">
                <a:solidFill>
                  <a:schemeClr val="tx1"/>
                </a:solidFill>
                <a:latin typeface="Calisto MT" panose="02040603050505030304" pitchFamily="18" charset="77"/>
                <a:ea typeface="ＭＳ Ｐゴシック" panose="020B0600070205080204" pitchFamily="34" charset="-128"/>
              </a:defRPr>
            </a:lvl3pPr>
            <a:lvl4pPr marL="1600200" indent="-228600" eaLnBrk="0" hangingPunct="0">
              <a:defRPr sz="2400">
                <a:solidFill>
                  <a:schemeClr val="tx1"/>
                </a:solidFill>
                <a:latin typeface="Calisto MT" panose="02040603050505030304" pitchFamily="18" charset="77"/>
                <a:ea typeface="ＭＳ Ｐゴシック" panose="020B0600070205080204" pitchFamily="34" charset="-128"/>
              </a:defRPr>
            </a:lvl4pPr>
            <a:lvl5pPr marL="2057400" indent="-228600" eaLnBrk="0" hangingPunct="0">
              <a:defRPr sz="2400">
                <a:solidFill>
                  <a:schemeClr val="tx1"/>
                </a:solidFill>
                <a:latin typeface="Calisto MT" panose="02040603050505030304" pitchFamily="18" charset="77"/>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9pPr>
          </a:lstStyle>
          <a:p>
            <a:pPr algn="l" eaLnBrk="1" hangingPunct="1"/>
            <a:r>
              <a:rPr lang="en-US" altLang="en-US" sz="1000" dirty="0">
                <a:latin typeface="Arial" panose="020B0604020202020204" pitchFamily="34" charset="0"/>
              </a:rPr>
              <a:t>Packing List</a:t>
            </a:r>
          </a:p>
          <a:p>
            <a:pPr algn="l" eaLnBrk="1" hangingPunct="1">
              <a:buFontTx/>
              <a:buAutoNum type="arabicPeriod"/>
            </a:pPr>
            <a:r>
              <a:rPr lang="en-US" altLang="en-US" sz="1000" dirty="0">
                <a:latin typeface="Arial" panose="020B0604020202020204" pitchFamily="34" charset="0"/>
              </a:rPr>
              <a:t> BAM Deuce</a:t>
            </a:r>
            <a:r>
              <a:rPr lang="en-US" altLang="en-US" sz="1000" dirty="0">
                <a:latin typeface="Arial" panose="020B0604020202020204" pitchFamily="34" charset="0"/>
                <a:cs typeface="Arial" panose="020B0604020202020204" pitchFamily="34" charset="0"/>
              </a:rPr>
              <a:t>™</a:t>
            </a:r>
            <a:endParaRPr lang="en-US" altLang="ja-JP" sz="1000" dirty="0">
              <a:latin typeface="Arial" panose="020B0604020202020204" pitchFamily="34" charset="0"/>
            </a:endParaRPr>
          </a:p>
          <a:p>
            <a:pPr algn="l" eaLnBrk="1" hangingPunct="1"/>
            <a:r>
              <a:rPr lang="en-US" altLang="en-US" sz="1000" dirty="0">
                <a:latin typeface="Arial" panose="020B0604020202020204" pitchFamily="34" charset="0"/>
              </a:rPr>
              <a:t>2. Battery charger</a:t>
            </a:r>
          </a:p>
          <a:p>
            <a:pPr algn="l" eaLnBrk="1" hangingPunct="1"/>
            <a:r>
              <a:rPr lang="en-US" altLang="en-US" sz="1000" dirty="0">
                <a:latin typeface="Arial" panose="020B0604020202020204" pitchFamily="34" charset="0"/>
              </a:rPr>
              <a:t>3. Trial Lens Holder</a:t>
            </a:r>
          </a:p>
          <a:p>
            <a:pPr algn="l" eaLnBrk="1" hangingPunct="1"/>
            <a:r>
              <a:rPr lang="en-US" altLang="en-US" sz="1000" dirty="0">
                <a:latin typeface="Arial" panose="020B0604020202020204" pitchFamily="34" charset="0"/>
              </a:rPr>
              <a:t>3. Lens Cloth</a:t>
            </a:r>
            <a:br>
              <a:rPr lang="en-US" altLang="en-US" sz="1000" dirty="0">
                <a:latin typeface="Arial" panose="020B0604020202020204" pitchFamily="34" charset="0"/>
              </a:rPr>
            </a:br>
            <a:r>
              <a:rPr lang="en-US" altLang="en-US" sz="1000" dirty="0">
                <a:latin typeface="Arial" panose="020B0604020202020204" pitchFamily="34" charset="0"/>
              </a:rPr>
              <a:t>5. Operating Instructions</a:t>
            </a:r>
          </a:p>
          <a:p>
            <a:pPr algn="l" eaLnBrk="1" hangingPunct="1"/>
            <a:r>
              <a:rPr lang="en-US" altLang="en-US" sz="1000" dirty="0">
                <a:latin typeface="Arial" panose="020B0604020202020204" pitchFamily="34" charset="0"/>
              </a:rPr>
              <a:t>6. Spare (2) CR1220 batteries</a:t>
            </a:r>
          </a:p>
        </p:txBody>
      </p:sp>
      <p:sp>
        <p:nvSpPr>
          <p:cNvPr id="17419" name="TextBox 30">
            <a:extLst>
              <a:ext uri="{FF2B5EF4-FFF2-40B4-BE49-F238E27FC236}">
                <a16:creationId xmlns:a16="http://schemas.microsoft.com/office/drawing/2014/main" id="{0A585D1D-92BC-854F-A1F6-ECC406497B65}"/>
              </a:ext>
            </a:extLst>
          </p:cNvPr>
          <p:cNvSpPr txBox="1">
            <a:spLocks noChangeArrowheads="1"/>
          </p:cNvSpPr>
          <p:nvPr/>
        </p:nvSpPr>
        <p:spPr bwMode="auto">
          <a:xfrm>
            <a:off x="4754639" y="3863736"/>
            <a:ext cx="14285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sto MT" panose="02040603050505030304" pitchFamily="18" charset="77"/>
                <a:ea typeface="ＭＳ Ｐゴシック" panose="020B0600070205080204" pitchFamily="34" charset="-128"/>
              </a:defRPr>
            </a:lvl1pPr>
            <a:lvl2pPr marL="742950" indent="-285750" eaLnBrk="0" hangingPunct="0">
              <a:defRPr sz="2400">
                <a:solidFill>
                  <a:schemeClr val="tx1"/>
                </a:solidFill>
                <a:latin typeface="Calisto MT" panose="02040603050505030304" pitchFamily="18" charset="77"/>
                <a:ea typeface="ＭＳ Ｐゴシック" panose="020B0600070205080204" pitchFamily="34" charset="-128"/>
              </a:defRPr>
            </a:lvl2pPr>
            <a:lvl3pPr marL="1143000" indent="-228600" eaLnBrk="0" hangingPunct="0">
              <a:defRPr sz="2400">
                <a:solidFill>
                  <a:schemeClr val="tx1"/>
                </a:solidFill>
                <a:latin typeface="Calisto MT" panose="02040603050505030304" pitchFamily="18" charset="77"/>
                <a:ea typeface="ＭＳ Ｐゴシック" panose="020B0600070205080204" pitchFamily="34" charset="-128"/>
              </a:defRPr>
            </a:lvl3pPr>
            <a:lvl4pPr marL="1600200" indent="-228600" eaLnBrk="0" hangingPunct="0">
              <a:defRPr sz="2400">
                <a:solidFill>
                  <a:schemeClr val="tx1"/>
                </a:solidFill>
                <a:latin typeface="Calisto MT" panose="02040603050505030304" pitchFamily="18" charset="77"/>
                <a:ea typeface="ＭＳ Ｐゴシック" panose="020B0600070205080204" pitchFamily="34" charset="-128"/>
              </a:defRPr>
            </a:lvl4pPr>
            <a:lvl5pPr marL="2057400" indent="-228600" eaLnBrk="0" hangingPunct="0">
              <a:defRPr sz="2400">
                <a:solidFill>
                  <a:schemeClr val="tx1"/>
                </a:solidFill>
                <a:latin typeface="Calisto MT" panose="02040603050505030304" pitchFamily="18" charset="77"/>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9pPr>
          </a:lstStyle>
          <a:p>
            <a:pPr eaLnBrk="1" hangingPunct="1"/>
            <a:r>
              <a:rPr lang="en-US" altLang="en-US" sz="1800" dirty="0">
                <a:latin typeface="DIN Alternate Bold" panose="020B0500000000000000" pitchFamily="34" charset="77"/>
              </a:rPr>
              <a:t>BAM Deuce™</a:t>
            </a:r>
          </a:p>
        </p:txBody>
      </p:sp>
      <p:sp>
        <p:nvSpPr>
          <p:cNvPr id="3" name="TextBox 2">
            <a:extLst>
              <a:ext uri="{FF2B5EF4-FFF2-40B4-BE49-F238E27FC236}">
                <a16:creationId xmlns:a16="http://schemas.microsoft.com/office/drawing/2014/main" id="{F047EE3D-4A1C-2747-993E-8B834835DA13}"/>
              </a:ext>
            </a:extLst>
          </p:cNvPr>
          <p:cNvSpPr txBox="1"/>
          <p:nvPr/>
        </p:nvSpPr>
        <p:spPr>
          <a:xfrm>
            <a:off x="-413314" y="4584404"/>
            <a:ext cx="4307990" cy="923330"/>
          </a:xfrm>
          <a:prstGeom prst="rect">
            <a:avLst/>
          </a:prstGeom>
          <a:noFill/>
        </p:spPr>
        <p:txBody>
          <a:bodyPr wrap="square" rtlCol="0">
            <a:spAutoFit/>
          </a:bodyPr>
          <a:lstStyle/>
          <a:p>
            <a:r>
              <a:rPr lang="en-US" sz="900" dirty="0"/>
              <a:t>Comparison of BAM Flood™ to BAM Spot™ </a:t>
            </a:r>
          </a:p>
          <a:p>
            <a:pPr lvl="1" algn="l"/>
            <a:r>
              <a:rPr lang="en-US" sz="900" dirty="0"/>
              <a:t>78 year old with cataract OS &gt; OD and complains of glare from headlights.  Green line indicates the threshold for qualifying for cataract surgery as per Medicare Guidelines, i.e., worse than 20/40 with glare test.  BCVA is 20/20 OD and 20/30 OS and both eyes qualify for cataract surgery because of glare.</a:t>
            </a:r>
          </a:p>
        </p:txBody>
      </p:sp>
      <p:grpSp>
        <p:nvGrpSpPr>
          <p:cNvPr id="9" name="Group 8">
            <a:extLst>
              <a:ext uri="{FF2B5EF4-FFF2-40B4-BE49-F238E27FC236}">
                <a16:creationId xmlns:a16="http://schemas.microsoft.com/office/drawing/2014/main" id="{77BB8384-3320-1B48-A097-70D758120E8D}"/>
              </a:ext>
            </a:extLst>
          </p:cNvPr>
          <p:cNvGrpSpPr/>
          <p:nvPr/>
        </p:nvGrpSpPr>
        <p:grpSpPr>
          <a:xfrm>
            <a:off x="18300" y="400052"/>
            <a:ext cx="3876376" cy="1890523"/>
            <a:chOff x="18300" y="73854"/>
            <a:chExt cx="3876376" cy="1890523"/>
          </a:xfrm>
        </p:grpSpPr>
        <p:graphicFrame>
          <p:nvGraphicFramePr>
            <p:cNvPr id="21" name="Chart 20">
              <a:extLst>
                <a:ext uri="{FF2B5EF4-FFF2-40B4-BE49-F238E27FC236}">
                  <a16:creationId xmlns:a16="http://schemas.microsoft.com/office/drawing/2014/main" id="{CF68BE6B-5675-BA45-AD22-6D38C306CB6D}"/>
                </a:ext>
              </a:extLst>
            </p:cNvPr>
            <p:cNvGraphicFramePr>
              <a:graphicFrameLocks/>
            </p:cNvGraphicFramePr>
            <p:nvPr>
              <p:extLst>
                <p:ext uri="{D42A27DB-BD31-4B8C-83A1-F6EECF244321}">
                  <p14:modId xmlns:p14="http://schemas.microsoft.com/office/powerpoint/2010/main" val="2496739761"/>
                </p:ext>
              </p:extLst>
            </p:nvPr>
          </p:nvGraphicFramePr>
          <p:xfrm>
            <a:off x="18300" y="73854"/>
            <a:ext cx="3876376" cy="1890523"/>
          </p:xfrm>
          <a:graphic>
            <a:graphicData uri="http://schemas.openxmlformats.org/drawingml/2006/chart">
              <c:chart xmlns:c="http://schemas.openxmlformats.org/drawingml/2006/chart" xmlns:r="http://schemas.openxmlformats.org/officeDocument/2006/relationships" r:id="rId4"/>
            </a:graphicData>
          </a:graphic>
        </p:graphicFrame>
        <p:cxnSp>
          <p:nvCxnSpPr>
            <p:cNvPr id="22" name="Straight Connector 21">
              <a:extLst>
                <a:ext uri="{FF2B5EF4-FFF2-40B4-BE49-F238E27FC236}">
                  <a16:creationId xmlns:a16="http://schemas.microsoft.com/office/drawing/2014/main" id="{B5DD0D8F-3551-1542-95CB-4AE8BA53BF17}"/>
                </a:ext>
              </a:extLst>
            </p:cNvPr>
            <p:cNvCxnSpPr/>
            <p:nvPr/>
          </p:nvCxnSpPr>
          <p:spPr>
            <a:xfrm>
              <a:off x="777250" y="833011"/>
              <a:ext cx="0" cy="236530"/>
            </a:xfrm>
            <a:prstGeom prst="line">
              <a:avLst/>
            </a:prstGeom>
            <a:ln>
              <a:solidFill>
                <a:srgbClr val="00B050"/>
              </a:solidFill>
              <a:headEnd type="triangle"/>
            </a:ln>
          </p:spPr>
          <p:style>
            <a:lnRef idx="1">
              <a:schemeClr val="accent1"/>
            </a:lnRef>
            <a:fillRef idx="0">
              <a:schemeClr val="accent1"/>
            </a:fillRef>
            <a:effectRef idx="0">
              <a:schemeClr val="accent1"/>
            </a:effectRef>
            <a:fontRef idx="minor">
              <a:schemeClr val="tx1"/>
            </a:fontRef>
          </p:style>
        </p:cxnSp>
        <p:sp>
          <p:nvSpPr>
            <p:cNvPr id="23" name="TextBox 10">
              <a:extLst>
                <a:ext uri="{FF2B5EF4-FFF2-40B4-BE49-F238E27FC236}">
                  <a16:creationId xmlns:a16="http://schemas.microsoft.com/office/drawing/2014/main" id="{A9E91329-A901-6546-A46D-478B2D2D33BB}"/>
                </a:ext>
              </a:extLst>
            </p:cNvPr>
            <p:cNvSpPr txBox="1"/>
            <p:nvPr/>
          </p:nvSpPr>
          <p:spPr>
            <a:xfrm>
              <a:off x="428285" y="229974"/>
              <a:ext cx="1710106" cy="261610"/>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1100" dirty="0">
                  <a:solidFill>
                    <a:srgbClr val="00B050"/>
                  </a:solidFill>
                </a:rPr>
                <a:t>Qualifies for surgery</a:t>
              </a:r>
            </a:p>
          </p:txBody>
        </p:sp>
      </p:grpSp>
      <p:grpSp>
        <p:nvGrpSpPr>
          <p:cNvPr id="10" name="Group 9">
            <a:extLst>
              <a:ext uri="{FF2B5EF4-FFF2-40B4-BE49-F238E27FC236}">
                <a16:creationId xmlns:a16="http://schemas.microsoft.com/office/drawing/2014/main" id="{1391893E-86B7-9B40-B2C5-350C21C31EBB}"/>
              </a:ext>
            </a:extLst>
          </p:cNvPr>
          <p:cNvGrpSpPr/>
          <p:nvPr/>
        </p:nvGrpSpPr>
        <p:grpSpPr>
          <a:xfrm>
            <a:off x="18300" y="2535963"/>
            <a:ext cx="3876377" cy="1955567"/>
            <a:chOff x="18300" y="2157781"/>
            <a:chExt cx="3876377" cy="1955567"/>
          </a:xfrm>
        </p:grpSpPr>
        <p:graphicFrame>
          <p:nvGraphicFramePr>
            <p:cNvPr id="20" name="Chart 19">
              <a:extLst>
                <a:ext uri="{FF2B5EF4-FFF2-40B4-BE49-F238E27FC236}">
                  <a16:creationId xmlns:a16="http://schemas.microsoft.com/office/drawing/2014/main" id="{AD8BEFA3-741E-4146-8FC6-2E6BD2D84E29}"/>
                </a:ext>
              </a:extLst>
            </p:cNvPr>
            <p:cNvGraphicFramePr>
              <a:graphicFrameLocks/>
            </p:cNvGraphicFramePr>
            <p:nvPr>
              <p:extLst>
                <p:ext uri="{D42A27DB-BD31-4B8C-83A1-F6EECF244321}">
                  <p14:modId xmlns:p14="http://schemas.microsoft.com/office/powerpoint/2010/main" val="3055803464"/>
                </p:ext>
              </p:extLst>
            </p:nvPr>
          </p:nvGraphicFramePr>
          <p:xfrm>
            <a:off x="18300" y="2157781"/>
            <a:ext cx="3876377" cy="1955567"/>
          </p:xfrm>
          <a:graphic>
            <a:graphicData uri="http://schemas.openxmlformats.org/drawingml/2006/chart">
              <c:chart xmlns:c="http://schemas.openxmlformats.org/drawingml/2006/chart" xmlns:r="http://schemas.openxmlformats.org/officeDocument/2006/relationships" r:id="rId5"/>
            </a:graphicData>
          </a:graphic>
        </p:graphicFrame>
        <p:sp>
          <p:nvSpPr>
            <p:cNvPr id="26" name="TextBox 10">
              <a:extLst>
                <a:ext uri="{FF2B5EF4-FFF2-40B4-BE49-F238E27FC236}">
                  <a16:creationId xmlns:a16="http://schemas.microsoft.com/office/drawing/2014/main" id="{5BD56C29-4C4A-704A-B380-1B56AFA6DC04}"/>
                </a:ext>
              </a:extLst>
            </p:cNvPr>
            <p:cNvSpPr txBox="1"/>
            <p:nvPr/>
          </p:nvSpPr>
          <p:spPr>
            <a:xfrm>
              <a:off x="428285" y="2571730"/>
              <a:ext cx="1710106" cy="261610"/>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1100" dirty="0">
                  <a:solidFill>
                    <a:srgbClr val="00B050"/>
                  </a:solidFill>
                </a:rPr>
                <a:t>Qualifies for surgery</a:t>
              </a:r>
            </a:p>
          </p:txBody>
        </p:sp>
        <p:cxnSp>
          <p:nvCxnSpPr>
            <p:cNvPr id="27" name="Straight Connector 26">
              <a:extLst>
                <a:ext uri="{FF2B5EF4-FFF2-40B4-BE49-F238E27FC236}">
                  <a16:creationId xmlns:a16="http://schemas.microsoft.com/office/drawing/2014/main" id="{62B73AB0-38A8-2247-8BF1-649004B92C75}"/>
                </a:ext>
              </a:extLst>
            </p:cNvPr>
            <p:cNvCxnSpPr/>
            <p:nvPr/>
          </p:nvCxnSpPr>
          <p:spPr>
            <a:xfrm>
              <a:off x="777250" y="2870933"/>
              <a:ext cx="0" cy="236530"/>
            </a:xfrm>
            <a:prstGeom prst="line">
              <a:avLst/>
            </a:prstGeom>
            <a:ln>
              <a:solidFill>
                <a:srgbClr val="00B050"/>
              </a:solidFill>
              <a:headEnd type="triangle"/>
            </a:ln>
          </p:spPr>
          <p:style>
            <a:lnRef idx="1">
              <a:schemeClr val="accent1"/>
            </a:lnRef>
            <a:fillRef idx="0">
              <a:schemeClr val="accent1"/>
            </a:fillRef>
            <a:effectRef idx="0">
              <a:schemeClr val="accent1"/>
            </a:effectRef>
            <a:fontRef idx="minor">
              <a:schemeClr val="tx1"/>
            </a:fontRef>
          </p:style>
        </p:cxnSp>
      </p:grpSp>
      <p:sp>
        <p:nvSpPr>
          <p:cNvPr id="4" name="Slide Number Placeholder 3">
            <a:extLst>
              <a:ext uri="{FF2B5EF4-FFF2-40B4-BE49-F238E27FC236}">
                <a16:creationId xmlns:a16="http://schemas.microsoft.com/office/drawing/2014/main" id="{8E1E24B2-2A46-F043-90A6-B72E60D68E69}"/>
              </a:ext>
            </a:extLst>
          </p:cNvPr>
          <p:cNvSpPr>
            <a:spLocks noGrp="1"/>
          </p:cNvSpPr>
          <p:nvPr>
            <p:ph type="sldNum" sz="quarter" idx="12"/>
          </p:nvPr>
        </p:nvSpPr>
        <p:spPr/>
        <p:txBody>
          <a:bodyPr/>
          <a:lstStyle/>
          <a:p>
            <a:fld id="{AFE34EA7-BB3F-1C49-8E5F-4CC2A391D4F9}" type="slidenum">
              <a:rPr lang="en-US" altLang="en-US" smtClean="0"/>
              <a:pPr/>
              <a:t>2</a:t>
            </a:fld>
            <a:endParaRPr lang="en-US" altLang="en-US"/>
          </a:p>
        </p:txBody>
      </p:sp>
      <p:pic>
        <p:nvPicPr>
          <p:cNvPr id="6" name="Picture 5">
            <a:extLst>
              <a:ext uri="{FF2B5EF4-FFF2-40B4-BE49-F238E27FC236}">
                <a16:creationId xmlns:a16="http://schemas.microsoft.com/office/drawing/2014/main" id="{28013C50-DEAE-4647-83BA-F9519FDF5FDB}"/>
              </a:ext>
            </a:extLst>
          </p:cNvPr>
          <p:cNvPicPr>
            <a:picLocks noChangeAspect="1"/>
          </p:cNvPicPr>
          <p:nvPr/>
        </p:nvPicPr>
        <p:blipFill>
          <a:blip r:embed="rId6"/>
          <a:stretch>
            <a:fillRect/>
          </a:stretch>
        </p:blipFill>
        <p:spPr>
          <a:xfrm>
            <a:off x="4964439" y="1486865"/>
            <a:ext cx="977900" cy="2235200"/>
          </a:xfrm>
          <a:prstGeom prst="rect">
            <a:avLst/>
          </a:prstGeom>
          <a:ln>
            <a:solidFill>
              <a:schemeClr val="tx1"/>
            </a:solidFill>
          </a:ln>
        </p:spPr>
      </p:pic>
      <p:sp>
        <p:nvSpPr>
          <p:cNvPr id="8" name="Rectangle 7">
            <a:extLst>
              <a:ext uri="{FF2B5EF4-FFF2-40B4-BE49-F238E27FC236}">
                <a16:creationId xmlns:a16="http://schemas.microsoft.com/office/drawing/2014/main" id="{9BF26894-4E31-0747-861B-AE35048C7E79}"/>
              </a:ext>
            </a:extLst>
          </p:cNvPr>
          <p:cNvSpPr/>
          <p:nvPr/>
        </p:nvSpPr>
        <p:spPr>
          <a:xfrm>
            <a:off x="6820262" y="3248572"/>
            <a:ext cx="1779653" cy="923330"/>
          </a:xfrm>
          <a:prstGeom prst="rect">
            <a:avLst/>
          </a:prstGeom>
        </p:spPr>
        <p:txBody>
          <a:bodyPr wrap="none">
            <a:spAutoFit/>
          </a:bodyPr>
          <a:lstStyle/>
          <a:p>
            <a:r>
              <a:rPr lang="en-US" altLang="en-US" b="1" dirty="0">
                <a:latin typeface="DIN Alternate Bold" panose="020B0500000000000000" pitchFamily="34" charset="77"/>
              </a:rPr>
              <a:t>RAM</a:t>
            </a:r>
            <a:r>
              <a:rPr lang="en-US" altLang="en-US" b="1" baseline="30000" dirty="0">
                <a:latin typeface="DIN Alternate Bold" panose="020B0500000000000000" pitchFamily="34" charset="77"/>
              </a:rPr>
              <a:t>®</a:t>
            </a:r>
            <a:r>
              <a:rPr lang="en-US" altLang="en-US" b="1" dirty="0">
                <a:latin typeface="DIN Alternate Bold" panose="020B0500000000000000" pitchFamily="34" charset="77"/>
              </a:rPr>
              <a:t> Prime XL </a:t>
            </a:r>
          </a:p>
          <a:p>
            <a:r>
              <a:rPr lang="en-US" b="1" dirty="0">
                <a:latin typeface="DIN Alternate Bold" panose="020B0500000000000000" pitchFamily="34" charset="77"/>
              </a:rPr>
              <a:t>Or</a:t>
            </a:r>
          </a:p>
          <a:p>
            <a:r>
              <a:rPr lang="en-US" b="1" dirty="0">
                <a:latin typeface="DIN Alternate Bold" panose="020B0500000000000000" pitchFamily="34" charset="77"/>
              </a:rPr>
              <a:t>Snellen Chart</a:t>
            </a:r>
            <a:endParaRPr lang="en-US" dirty="0"/>
          </a:p>
        </p:txBody>
      </p:sp>
      <p:sp>
        <p:nvSpPr>
          <p:cNvPr id="5" name="TextBox 4">
            <a:extLst>
              <a:ext uri="{FF2B5EF4-FFF2-40B4-BE49-F238E27FC236}">
                <a16:creationId xmlns:a16="http://schemas.microsoft.com/office/drawing/2014/main" id="{CEB5DF67-52D9-BA4F-B24E-F3E74F3CA4AE}"/>
              </a:ext>
            </a:extLst>
          </p:cNvPr>
          <p:cNvSpPr txBox="1"/>
          <p:nvPr/>
        </p:nvSpPr>
        <p:spPr>
          <a:xfrm>
            <a:off x="5420590" y="75180"/>
            <a:ext cx="2460930" cy="369332"/>
          </a:xfrm>
          <a:prstGeom prst="rect">
            <a:avLst/>
          </a:prstGeom>
          <a:noFill/>
        </p:spPr>
        <p:txBody>
          <a:bodyPr wrap="none" rtlCol="0">
            <a:spAutoFit/>
          </a:bodyPr>
          <a:lstStyle/>
          <a:p>
            <a:r>
              <a:rPr lang="en-US" dirty="0"/>
              <a:t>Choose a Vision Chart</a:t>
            </a:r>
          </a:p>
        </p:txBody>
      </p:sp>
      <p:sp>
        <p:nvSpPr>
          <p:cNvPr id="11" name="TextBox 10">
            <a:extLst>
              <a:ext uri="{FF2B5EF4-FFF2-40B4-BE49-F238E27FC236}">
                <a16:creationId xmlns:a16="http://schemas.microsoft.com/office/drawing/2014/main" id="{70663812-D7BC-064E-A258-8F1EB565B8A8}"/>
              </a:ext>
            </a:extLst>
          </p:cNvPr>
          <p:cNvSpPr txBox="1"/>
          <p:nvPr/>
        </p:nvSpPr>
        <p:spPr>
          <a:xfrm>
            <a:off x="989661" y="108780"/>
            <a:ext cx="2196435" cy="369332"/>
          </a:xfrm>
          <a:prstGeom prst="rect">
            <a:avLst/>
          </a:prstGeom>
          <a:noFill/>
        </p:spPr>
        <p:txBody>
          <a:bodyPr wrap="none" rtlCol="0">
            <a:spAutoFit/>
          </a:bodyPr>
          <a:lstStyle/>
          <a:p>
            <a:r>
              <a:rPr lang="en-US" dirty="0"/>
              <a:t>Actual Clinical Case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a:extLst>
              <a:ext uri="{FF2B5EF4-FFF2-40B4-BE49-F238E27FC236}">
                <a16:creationId xmlns:a16="http://schemas.microsoft.com/office/drawing/2014/main" id="{905A8BA1-1465-5845-944E-F0BB20050E06}"/>
              </a:ext>
            </a:extLst>
          </p:cNvPr>
          <p:cNvSpPr txBox="1">
            <a:spLocks noChangeArrowheads="1"/>
          </p:cNvSpPr>
          <p:nvPr/>
        </p:nvSpPr>
        <p:spPr bwMode="auto">
          <a:xfrm>
            <a:off x="301107" y="131000"/>
            <a:ext cx="4282237" cy="1187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sto MT" panose="02040603050505030304" pitchFamily="18" charset="77"/>
                <a:ea typeface="ＭＳ Ｐゴシック" panose="020B0600070205080204" pitchFamily="34" charset="-128"/>
              </a:defRPr>
            </a:lvl1pPr>
            <a:lvl2pPr marL="742950" indent="-285750" eaLnBrk="0" hangingPunct="0">
              <a:defRPr sz="2400">
                <a:solidFill>
                  <a:schemeClr val="tx1"/>
                </a:solidFill>
                <a:latin typeface="Calisto MT" panose="02040603050505030304" pitchFamily="18" charset="77"/>
                <a:ea typeface="ＭＳ Ｐゴシック" panose="020B0600070205080204" pitchFamily="34" charset="-128"/>
              </a:defRPr>
            </a:lvl2pPr>
            <a:lvl3pPr marL="1143000" indent="-228600" eaLnBrk="0" hangingPunct="0">
              <a:defRPr sz="2400">
                <a:solidFill>
                  <a:schemeClr val="tx1"/>
                </a:solidFill>
                <a:latin typeface="Calisto MT" panose="02040603050505030304" pitchFamily="18" charset="77"/>
                <a:ea typeface="ＭＳ Ｐゴシック" panose="020B0600070205080204" pitchFamily="34" charset="-128"/>
              </a:defRPr>
            </a:lvl3pPr>
            <a:lvl4pPr marL="1600200" indent="-228600" eaLnBrk="0" hangingPunct="0">
              <a:defRPr sz="2400">
                <a:solidFill>
                  <a:schemeClr val="tx1"/>
                </a:solidFill>
                <a:latin typeface="Calisto MT" panose="02040603050505030304" pitchFamily="18" charset="77"/>
                <a:ea typeface="ＭＳ Ｐゴシック" panose="020B0600070205080204" pitchFamily="34" charset="-128"/>
              </a:defRPr>
            </a:lvl4pPr>
            <a:lvl5pPr marL="2057400" indent="-228600" eaLnBrk="0" hangingPunct="0">
              <a:defRPr sz="2400">
                <a:solidFill>
                  <a:schemeClr val="tx1"/>
                </a:solidFill>
                <a:latin typeface="Calisto MT" panose="02040603050505030304" pitchFamily="18" charset="77"/>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9pPr>
          </a:lstStyle>
          <a:p>
            <a:pPr algn="l" eaLnBrk="1" hangingPunct="1"/>
            <a:endParaRPr lang="en-US" altLang="en-US" sz="1200">
              <a:latin typeface="Arial" panose="020B0604020202020204" pitchFamily="34" charset="0"/>
            </a:endParaRPr>
          </a:p>
        </p:txBody>
      </p:sp>
      <p:sp>
        <p:nvSpPr>
          <p:cNvPr id="4" name="Rectangle 165">
            <a:extLst>
              <a:ext uri="{FF2B5EF4-FFF2-40B4-BE49-F238E27FC236}">
                <a16:creationId xmlns:a16="http://schemas.microsoft.com/office/drawing/2014/main" id="{6D95441C-8322-6947-8250-6143B1478394}"/>
              </a:ext>
            </a:extLst>
          </p:cNvPr>
          <p:cNvSpPr>
            <a:spLocks noChangeArrowheads="1"/>
          </p:cNvSpPr>
          <p:nvPr/>
        </p:nvSpPr>
        <p:spPr bwMode="auto">
          <a:xfrm>
            <a:off x="30534" y="-34080"/>
            <a:ext cx="4440097" cy="6892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sto MT" panose="02040603050505030304" pitchFamily="18" charset="77"/>
                <a:ea typeface="ＭＳ Ｐゴシック" panose="020B0600070205080204" pitchFamily="34" charset="-128"/>
              </a:defRPr>
            </a:lvl1pPr>
            <a:lvl2pPr marL="742950" indent="-285750" eaLnBrk="0" hangingPunct="0">
              <a:defRPr sz="2400">
                <a:solidFill>
                  <a:schemeClr val="tx1"/>
                </a:solidFill>
                <a:latin typeface="Calisto MT" panose="02040603050505030304" pitchFamily="18" charset="77"/>
                <a:ea typeface="ＭＳ Ｐゴシック" panose="020B0600070205080204" pitchFamily="34" charset="-128"/>
              </a:defRPr>
            </a:lvl2pPr>
            <a:lvl3pPr marL="1143000" indent="-228600" eaLnBrk="0" hangingPunct="0">
              <a:defRPr sz="2400">
                <a:solidFill>
                  <a:schemeClr val="tx1"/>
                </a:solidFill>
                <a:latin typeface="Calisto MT" panose="02040603050505030304" pitchFamily="18" charset="77"/>
                <a:ea typeface="ＭＳ Ｐゴシック" panose="020B0600070205080204" pitchFamily="34" charset="-128"/>
              </a:defRPr>
            </a:lvl3pPr>
            <a:lvl4pPr marL="1600200" indent="-228600" eaLnBrk="0" hangingPunct="0">
              <a:defRPr sz="2400">
                <a:solidFill>
                  <a:schemeClr val="tx1"/>
                </a:solidFill>
                <a:latin typeface="Calisto MT" panose="02040603050505030304" pitchFamily="18" charset="77"/>
                <a:ea typeface="ＭＳ Ｐゴシック" panose="020B0600070205080204" pitchFamily="34" charset="-128"/>
              </a:defRPr>
            </a:lvl4pPr>
            <a:lvl5pPr marL="2057400" indent="-228600" eaLnBrk="0" hangingPunct="0">
              <a:defRPr sz="2400">
                <a:solidFill>
                  <a:schemeClr val="tx1"/>
                </a:solidFill>
                <a:latin typeface="Calisto MT" panose="02040603050505030304" pitchFamily="18" charset="77"/>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9pPr>
          </a:lstStyle>
          <a:p>
            <a:pPr algn="l" eaLnBrk="1" hangingPunct="1"/>
            <a:r>
              <a:rPr lang="en-US" altLang="en-US" sz="1200" b="1" u="sng" dirty="0">
                <a:latin typeface="Arial" panose="020B0604020202020204" pitchFamily="34" charset="0"/>
              </a:rPr>
              <a:t>INTRODUCTION</a:t>
            </a:r>
          </a:p>
          <a:p>
            <a:pPr algn="l" eaLnBrk="1" hangingPunct="1">
              <a:lnSpc>
                <a:spcPct val="150000"/>
              </a:lnSpc>
            </a:pPr>
            <a:r>
              <a:rPr lang="en-US" altLang="en-US" sz="1200" dirty="0">
                <a:latin typeface="Arial" panose="020B0604020202020204" pitchFamily="34" charset="0"/>
              </a:rPr>
              <a:t>Glare testing is considered an appropriate part of the pre-op evaluation for cataract surgery (EYENET,1/2021). AMA Optics g</a:t>
            </a:r>
            <a:r>
              <a:rPr lang="en-US" altLang="ja-JP" sz="1200" dirty="0">
                <a:latin typeface="Arial" panose="020B0604020202020204" pitchFamily="34" charset="0"/>
              </a:rPr>
              <a:t>lare testers measure car headlights and picture window glare.  The main application of the glare testing is to demonstrate, document, and monitor disabling glare, information that can assist in timing of cataract surgery or capsulotomy.</a:t>
            </a:r>
          </a:p>
          <a:p>
            <a:pPr algn="l" eaLnBrk="1" hangingPunct="1">
              <a:lnSpc>
                <a:spcPct val="150000"/>
              </a:lnSpc>
            </a:pPr>
            <a:r>
              <a:rPr lang="en-US" altLang="en-US" sz="1200" b="1" u="sng" dirty="0">
                <a:latin typeface="Arial" panose="020B0604020202020204" pitchFamily="34" charset="0"/>
              </a:rPr>
              <a:t>Medicare Guideline for timely Invention</a:t>
            </a:r>
            <a:endParaRPr lang="en-US" altLang="en-US" sz="1200" u="sng" dirty="0">
              <a:latin typeface="Arial" panose="020B0604020202020204" pitchFamily="34" charset="0"/>
            </a:endParaRPr>
          </a:p>
          <a:p>
            <a:pPr algn="l" eaLnBrk="1" hangingPunct="1">
              <a:lnSpc>
                <a:spcPct val="150000"/>
              </a:lnSpc>
            </a:pPr>
            <a:r>
              <a:rPr lang="ja-JP" altLang="en-US" sz="1200">
                <a:latin typeface="Arial" panose="020B0604020202020204" pitchFamily="34" charset="0"/>
              </a:rPr>
              <a:t>“</a:t>
            </a:r>
            <a:r>
              <a:rPr lang="en-US" altLang="ja-JP" sz="1200" dirty="0">
                <a:latin typeface="Arial" panose="020B0604020202020204" pitchFamily="34" charset="0"/>
              </a:rPr>
              <a:t>Coverage for cataract extraction is indicated if there is a glare component, glare testing which reduces visual acuity to less than 20/40.</a:t>
            </a:r>
            <a:r>
              <a:rPr lang="ja-JP" altLang="en-US" sz="1200">
                <a:latin typeface="Arial" panose="020B0604020202020204" pitchFamily="34" charset="0"/>
              </a:rPr>
              <a:t>”</a:t>
            </a:r>
            <a:r>
              <a:rPr lang="en-US" altLang="ja-JP" sz="1200" dirty="0">
                <a:latin typeface="Arial" panose="020B0604020202020204" pitchFamily="34" charset="0"/>
              </a:rPr>
              <a:t>  Check with your insurance provider for specifics rules in your region.</a:t>
            </a:r>
          </a:p>
          <a:p>
            <a:pPr algn="l" eaLnBrk="1" hangingPunct="1">
              <a:lnSpc>
                <a:spcPct val="150000"/>
              </a:lnSpc>
            </a:pPr>
            <a:r>
              <a:rPr lang="en-US" altLang="en-US" sz="1200" b="1" i="1" u="sng" dirty="0">
                <a:latin typeface="Arial" panose="020B0604020202020204" pitchFamily="34" charset="0"/>
              </a:rPr>
              <a:t>AMA Optics, Inc. Glare Testers</a:t>
            </a:r>
          </a:p>
          <a:p>
            <a:pPr algn="l" eaLnBrk="1" hangingPunct="1">
              <a:lnSpc>
                <a:spcPct val="150000"/>
              </a:lnSpc>
              <a:buFontTx/>
              <a:buAutoNum type="arabicPeriod"/>
            </a:pPr>
            <a:r>
              <a:rPr lang="en-US" altLang="en-US" sz="1200" b="1" dirty="0">
                <a:latin typeface="Arial" panose="020B0604020202020204" pitchFamily="34" charset="0"/>
              </a:rPr>
              <a:t>BAM Flood</a:t>
            </a:r>
            <a:r>
              <a:rPr lang="en-US" altLang="en-US" sz="1200" b="1" dirty="0">
                <a:latin typeface="Arial" panose="020B0604020202020204" pitchFamily="34" charset="0"/>
                <a:cs typeface="Arial" panose="020B0604020202020204" pitchFamily="34" charset="0"/>
              </a:rPr>
              <a:t>™ </a:t>
            </a:r>
            <a:r>
              <a:rPr lang="en-US" altLang="en-US" sz="1200" dirty="0">
                <a:latin typeface="Arial" panose="020B0604020202020204" pitchFamily="34" charset="0"/>
                <a:cs typeface="Arial" panose="020B0604020202020204" pitchFamily="34" charset="0"/>
              </a:rPr>
              <a:t>(</a:t>
            </a:r>
            <a:r>
              <a:rPr lang="en-US" altLang="en-US" sz="1200" i="1" dirty="0">
                <a:latin typeface="Arial" panose="020B0604020202020204" pitchFamily="34" charset="0"/>
              </a:rPr>
              <a:t>Floodlight Acuity Meter)</a:t>
            </a:r>
          </a:p>
          <a:p>
            <a:pPr algn="l" eaLnBrk="1" hangingPunct="1">
              <a:lnSpc>
                <a:spcPct val="150000"/>
              </a:lnSpc>
            </a:pPr>
            <a:r>
              <a:rPr lang="en-US" altLang="en-US" sz="1200" dirty="0">
                <a:latin typeface="Arial" panose="020B0604020202020204" pitchFamily="34" charset="0"/>
              </a:rPr>
              <a:t>   Mimics sunshine streaming through a picture window</a:t>
            </a:r>
          </a:p>
          <a:p>
            <a:pPr algn="l" eaLnBrk="1" hangingPunct="1">
              <a:lnSpc>
                <a:spcPct val="150000"/>
              </a:lnSpc>
            </a:pPr>
            <a:r>
              <a:rPr lang="en-US" altLang="en-US" sz="1200" b="1" dirty="0">
                <a:latin typeface="Arial" panose="020B0604020202020204" pitchFamily="34" charset="0"/>
              </a:rPr>
              <a:t>2.</a:t>
            </a:r>
            <a:r>
              <a:rPr lang="en-US" altLang="en-US" sz="1200" dirty="0">
                <a:latin typeface="Arial" panose="020B0604020202020204" pitchFamily="34" charset="0"/>
              </a:rPr>
              <a:t> </a:t>
            </a:r>
            <a:r>
              <a:rPr lang="en-US" altLang="en-US" sz="1200" b="1" dirty="0">
                <a:latin typeface="Arial" panose="020B0604020202020204" pitchFamily="34" charset="0"/>
              </a:rPr>
              <a:t>BAM Spot™ </a:t>
            </a:r>
            <a:r>
              <a:rPr lang="en-US" altLang="en-US" sz="1200" dirty="0">
                <a:latin typeface="Arial" panose="020B0604020202020204" pitchFamily="34" charset="0"/>
              </a:rPr>
              <a:t>(Spotlight Acuity Meter)</a:t>
            </a:r>
          </a:p>
          <a:p>
            <a:pPr algn="l" eaLnBrk="1" hangingPunct="1">
              <a:lnSpc>
                <a:spcPct val="150000"/>
              </a:lnSpc>
            </a:pPr>
            <a:r>
              <a:rPr lang="en-US" altLang="en-US" sz="1200" dirty="0">
                <a:latin typeface="Arial" panose="020B0604020202020204" pitchFamily="34" charset="0"/>
              </a:rPr>
              <a:t>   Mimics car headlights, aka “ High-Beamer™</a:t>
            </a:r>
            <a:r>
              <a:rPr lang="en-US" altLang="en-US" sz="1200" b="1" dirty="0">
                <a:latin typeface="Arial" panose="020B0604020202020204" pitchFamily="34" charset="0"/>
              </a:rPr>
              <a:t>”</a:t>
            </a:r>
          </a:p>
          <a:p>
            <a:pPr algn="l" eaLnBrk="1" hangingPunct="1">
              <a:lnSpc>
                <a:spcPct val="150000"/>
              </a:lnSpc>
            </a:pPr>
            <a:r>
              <a:rPr lang="en-US" altLang="ja-JP" sz="1200" b="1" dirty="0">
                <a:latin typeface="Arial" panose="020B0604020202020204" pitchFamily="34" charset="0"/>
              </a:rPr>
              <a:t>3. BAM Deuce</a:t>
            </a:r>
            <a:r>
              <a:rPr lang="en-US" altLang="en-US" sz="1200" b="1" dirty="0">
                <a:latin typeface="Arial" panose="020B0604020202020204" pitchFamily="34" charset="0"/>
              </a:rPr>
              <a:t> ™ </a:t>
            </a:r>
            <a:r>
              <a:rPr lang="en-US" altLang="en-US" sz="1200" dirty="0">
                <a:latin typeface="Arial" panose="020B0604020202020204" pitchFamily="34" charset="0"/>
              </a:rPr>
              <a:t>(Flood glare Plus Spot glare</a:t>
            </a:r>
            <a:r>
              <a:rPr lang="en-US" altLang="en-US" sz="1200" b="1" dirty="0">
                <a:latin typeface="Arial" panose="020B0604020202020204" pitchFamily="34" charset="0"/>
              </a:rPr>
              <a:t>)</a:t>
            </a:r>
            <a:br>
              <a:rPr lang="en-US" altLang="ja-JP" sz="1200" dirty="0">
                <a:latin typeface="Arial" panose="020B0604020202020204" pitchFamily="34" charset="0"/>
              </a:rPr>
            </a:br>
            <a:r>
              <a:rPr lang="en-US" altLang="ja-JP" sz="1200" b="1" i="1" u="sng" dirty="0">
                <a:latin typeface="Arial" panose="020B0604020202020204" pitchFamily="34" charset="0"/>
              </a:rPr>
              <a:t>Why test for Glare?</a:t>
            </a:r>
            <a:r>
              <a:rPr lang="en-US" altLang="ja-JP" sz="1200" b="1" i="1" dirty="0">
                <a:latin typeface="Arial" panose="020B0604020202020204" pitchFamily="34" charset="0"/>
              </a:rPr>
              <a:t>   </a:t>
            </a:r>
            <a:r>
              <a:rPr lang="en-US" altLang="ja-JP" sz="1200" b="1" i="1" u="sng" dirty="0">
                <a:latin typeface="Arial" panose="020B0604020202020204" pitchFamily="34" charset="0"/>
              </a:rPr>
              <a:t>How do the testers work?</a:t>
            </a:r>
          </a:p>
          <a:p>
            <a:pPr algn="l" eaLnBrk="1" hangingPunct="1">
              <a:lnSpc>
                <a:spcPct val="150000"/>
              </a:lnSpc>
            </a:pPr>
            <a:r>
              <a:rPr lang="en-US" altLang="en-US" sz="1200" dirty="0">
                <a:latin typeface="Arial" panose="020B0604020202020204" pitchFamily="34" charset="0"/>
              </a:rPr>
              <a:t>Glare can be very dangerous and disabling for those having cataract, posterior capsular opacity, or corneal opacities.  In most cases early cataract surgery or capsulotomy cures the problem.  The most common glare complaint is the fear of having an accident at night due of the blinding glare from on-coming automobiles.  </a:t>
            </a:r>
            <a:endParaRPr lang="en-US" altLang="en-US" sz="1200" dirty="0"/>
          </a:p>
        </p:txBody>
      </p:sp>
      <p:sp>
        <p:nvSpPr>
          <p:cNvPr id="9" name="TextBox 8">
            <a:extLst>
              <a:ext uri="{FF2B5EF4-FFF2-40B4-BE49-F238E27FC236}">
                <a16:creationId xmlns:a16="http://schemas.microsoft.com/office/drawing/2014/main" id="{0408367F-04D6-6C4C-A56F-79679C469EC2}"/>
              </a:ext>
            </a:extLst>
          </p:cNvPr>
          <p:cNvSpPr txBox="1"/>
          <p:nvPr/>
        </p:nvSpPr>
        <p:spPr bwMode="auto">
          <a:xfrm>
            <a:off x="4741204" y="131000"/>
            <a:ext cx="4450716" cy="5875070"/>
          </a:xfrm>
          <a:prstGeom prst="rect">
            <a:avLst/>
          </a:prstGeom>
          <a:noFill/>
        </p:spPr>
        <p:txBody>
          <a:bodyPr wrap="square">
            <a:spAutoFit/>
          </a:bodyPr>
          <a:lstStyle>
            <a:lvl1pPr eaLnBrk="0" hangingPunct="0">
              <a:defRPr sz="2400">
                <a:solidFill>
                  <a:schemeClr val="tx1"/>
                </a:solidFill>
                <a:latin typeface="Calisto MT" panose="02040603050505030304" pitchFamily="18" charset="77"/>
                <a:ea typeface="ＭＳ Ｐゴシック" panose="020B0600070205080204" pitchFamily="34" charset="-128"/>
              </a:defRPr>
            </a:lvl1pPr>
            <a:lvl2pPr marL="742950" indent="-285750" eaLnBrk="0" hangingPunct="0">
              <a:defRPr sz="2400">
                <a:solidFill>
                  <a:schemeClr val="tx1"/>
                </a:solidFill>
                <a:latin typeface="Calisto MT" panose="02040603050505030304" pitchFamily="18" charset="77"/>
                <a:ea typeface="ＭＳ Ｐゴシック" panose="020B0600070205080204" pitchFamily="34" charset="-128"/>
              </a:defRPr>
            </a:lvl2pPr>
            <a:lvl3pPr marL="1143000" indent="-228600" eaLnBrk="0" hangingPunct="0">
              <a:defRPr sz="2400">
                <a:solidFill>
                  <a:schemeClr val="tx1"/>
                </a:solidFill>
                <a:latin typeface="Calisto MT" panose="02040603050505030304" pitchFamily="18" charset="77"/>
                <a:ea typeface="ＭＳ Ｐゴシック" panose="020B0600070205080204" pitchFamily="34" charset="-128"/>
              </a:defRPr>
            </a:lvl3pPr>
            <a:lvl4pPr marL="1600200" indent="-228600" eaLnBrk="0" hangingPunct="0">
              <a:defRPr sz="2400">
                <a:solidFill>
                  <a:schemeClr val="tx1"/>
                </a:solidFill>
                <a:latin typeface="Calisto MT" panose="02040603050505030304" pitchFamily="18" charset="77"/>
                <a:ea typeface="ＭＳ Ｐゴシック" panose="020B0600070205080204" pitchFamily="34" charset="-128"/>
              </a:defRPr>
            </a:lvl4pPr>
            <a:lvl5pPr marL="2057400" indent="-228600" eaLnBrk="0" hangingPunct="0">
              <a:defRPr sz="2400">
                <a:solidFill>
                  <a:schemeClr val="tx1"/>
                </a:solidFill>
                <a:latin typeface="Calisto MT" panose="02040603050505030304" pitchFamily="18" charset="77"/>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9pPr>
          </a:lstStyle>
          <a:p>
            <a:pPr algn="l" eaLnBrk="1" hangingPunct="1">
              <a:lnSpc>
                <a:spcPct val="150000"/>
              </a:lnSpc>
            </a:pPr>
            <a:r>
              <a:rPr lang="en-US" altLang="en-US" sz="1200" dirty="0">
                <a:latin typeface="Arial" panose="020B0604020202020204" pitchFamily="34" charset="0"/>
              </a:rPr>
              <a:t>Bright sunshine is another common source of glare complaints.  Sunshine streaming through the window can be annoying during work or social situations.</a:t>
            </a:r>
          </a:p>
          <a:p>
            <a:pPr algn="l" eaLnBrk="1" hangingPunct="1">
              <a:lnSpc>
                <a:spcPct val="150000"/>
              </a:lnSpc>
            </a:pPr>
            <a:r>
              <a:rPr lang="en-US" altLang="en-US" sz="1200" dirty="0">
                <a:latin typeface="Arial" panose="020B0604020202020204" pitchFamily="34" charset="0"/>
              </a:rPr>
              <a:t>    Key to diagnosing the presence and documenting the severity of disabling glare is Glare Testing.  AMA Optics markets three Hand-Held glare testers.  The BAM Flood™ measures floodlight glare and the BAM Spot™ measures spotlight glare. The BAM Deuce measures both.</a:t>
            </a:r>
          </a:p>
          <a:p>
            <a:pPr algn="l" eaLnBrk="1" hangingPunct="1">
              <a:lnSpc>
                <a:spcPct val="150000"/>
              </a:lnSpc>
            </a:pPr>
            <a:r>
              <a:rPr lang="en-US" altLang="en-US" sz="1200" dirty="0">
                <a:latin typeface="Arial" panose="020B0604020202020204" pitchFamily="34" charset="0"/>
              </a:rPr>
              <a:t>     The principle behind both the BAM Flood™ and the BAM Spot™ is similar:  In a light scattering medium, the brighter the light the more light scatters and the more visual acuity degrades.  In an eye with no disease and no light scatter, glare testing does not significantly reduce vision.  However, in an eye with light scattering cataract, posterior capsule, or corneal disease even a slight increase in brightness can cause drastic vision loss.  The test is simple: (1) test the Snellen acuity under normal lighting, (2) test the Snellen acuity while viewing through the glare tester, and (3) compare the results.  In USA, when glare testing reduced the vision to less than 20/40, glare is considered significant, and generally qualifies for cataract surgery.</a:t>
            </a:r>
          </a:p>
        </p:txBody>
      </p:sp>
      <p:sp>
        <p:nvSpPr>
          <p:cNvPr id="11" name="Slide Number Placeholder 10">
            <a:extLst>
              <a:ext uri="{FF2B5EF4-FFF2-40B4-BE49-F238E27FC236}">
                <a16:creationId xmlns:a16="http://schemas.microsoft.com/office/drawing/2014/main" id="{98755CBF-05F2-8F4F-9179-4FAE60D5D975}"/>
              </a:ext>
            </a:extLst>
          </p:cNvPr>
          <p:cNvSpPr>
            <a:spLocks noGrp="1"/>
          </p:cNvSpPr>
          <p:nvPr>
            <p:ph type="sldNum" sz="quarter" idx="12"/>
          </p:nvPr>
        </p:nvSpPr>
        <p:spPr/>
        <p:txBody>
          <a:bodyPr/>
          <a:lstStyle/>
          <a:p>
            <a:fld id="{AFE34EA7-BB3F-1C49-8E5F-4CC2A391D4F9}" type="slidenum">
              <a:rPr lang="en-US" altLang="en-US" smtClean="0"/>
              <a:pPr/>
              <a:t>3</a:t>
            </a:fld>
            <a:endParaRPr lang="en-US" altLang="en-US"/>
          </a:p>
        </p:txBody>
      </p:sp>
    </p:spTree>
    <p:extLst>
      <p:ext uri="{BB962C8B-B14F-4D97-AF65-F5344CB8AC3E}">
        <p14:creationId xmlns:p14="http://schemas.microsoft.com/office/powerpoint/2010/main" val="96476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88DAE233-F5EE-A847-82E0-BBEF9F0AEDEE}"/>
              </a:ext>
            </a:extLst>
          </p:cNvPr>
          <p:cNvSpPr txBox="1"/>
          <p:nvPr/>
        </p:nvSpPr>
        <p:spPr bwMode="auto">
          <a:xfrm>
            <a:off x="204380" y="41784"/>
            <a:ext cx="4098925" cy="2769989"/>
          </a:xfrm>
          <a:prstGeom prst="rect">
            <a:avLst/>
          </a:prstGeom>
          <a:noFill/>
        </p:spPr>
        <p:txBody>
          <a:bodyPr>
            <a:spAutoFit/>
          </a:bodyPr>
          <a:lstStyle>
            <a:lvl1pPr eaLnBrk="0" hangingPunct="0">
              <a:defRPr sz="2400">
                <a:solidFill>
                  <a:schemeClr val="tx1"/>
                </a:solidFill>
                <a:latin typeface="Calisto MT" panose="02040603050505030304" pitchFamily="18" charset="77"/>
                <a:ea typeface="ＭＳ Ｐゴシック" panose="020B0600070205080204" pitchFamily="34" charset="-128"/>
              </a:defRPr>
            </a:lvl1pPr>
            <a:lvl2pPr marL="742950" indent="-285750" eaLnBrk="0" hangingPunct="0">
              <a:defRPr sz="2400">
                <a:solidFill>
                  <a:schemeClr val="tx1"/>
                </a:solidFill>
                <a:latin typeface="Calisto MT" panose="02040603050505030304" pitchFamily="18" charset="77"/>
                <a:ea typeface="ＭＳ Ｐゴシック" panose="020B0600070205080204" pitchFamily="34" charset="-128"/>
              </a:defRPr>
            </a:lvl2pPr>
            <a:lvl3pPr marL="1143000" indent="-228600" eaLnBrk="0" hangingPunct="0">
              <a:defRPr sz="2400">
                <a:solidFill>
                  <a:schemeClr val="tx1"/>
                </a:solidFill>
                <a:latin typeface="Calisto MT" panose="02040603050505030304" pitchFamily="18" charset="77"/>
                <a:ea typeface="ＭＳ Ｐゴシック" panose="020B0600070205080204" pitchFamily="34" charset="-128"/>
              </a:defRPr>
            </a:lvl3pPr>
            <a:lvl4pPr marL="1600200" indent="-228600" eaLnBrk="0" hangingPunct="0">
              <a:defRPr sz="2400">
                <a:solidFill>
                  <a:schemeClr val="tx1"/>
                </a:solidFill>
                <a:latin typeface="Calisto MT" panose="02040603050505030304" pitchFamily="18" charset="77"/>
                <a:ea typeface="ＭＳ Ｐゴシック" panose="020B0600070205080204" pitchFamily="34" charset="-128"/>
              </a:defRPr>
            </a:lvl4pPr>
            <a:lvl5pPr marL="2057400" indent="-228600" eaLnBrk="0" hangingPunct="0">
              <a:defRPr sz="2400">
                <a:solidFill>
                  <a:schemeClr val="tx1"/>
                </a:solidFill>
                <a:latin typeface="Calisto MT" panose="02040603050505030304" pitchFamily="18" charset="77"/>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9pPr>
          </a:lstStyle>
          <a:p>
            <a:pPr algn="l" eaLnBrk="1" hangingPunct="1">
              <a:lnSpc>
                <a:spcPct val="150000"/>
              </a:lnSpc>
            </a:pPr>
            <a:r>
              <a:rPr lang="en-US" altLang="en-US" sz="1200" dirty="0">
                <a:latin typeface="Arial" panose="020B0604020202020204" pitchFamily="34" charset="0"/>
              </a:rPr>
              <a:t>     The Flood mode displays a uniform bright field of light produced by a single LED bulb illuminating a white reflective bowl. The Spot mode displays two lights, one on either side of the line of sight that mimics on-coming headlight.  The lights are two side-side 2 mm LED bulbs.  A slide potentiometer attenuates the light brightness from Low to High brightness on a scale of 8 levels. The chart on page 5 shows the exponential relationship between levels and brightness (kLUX).</a:t>
            </a:r>
          </a:p>
          <a:p>
            <a:pPr eaLnBrk="1" hangingPunct="1"/>
            <a:endParaRPr lang="en-US" altLang="en-US" sz="1200" dirty="0"/>
          </a:p>
        </p:txBody>
      </p:sp>
      <p:sp>
        <p:nvSpPr>
          <p:cNvPr id="3" name="Slide Number Placeholder 2">
            <a:extLst>
              <a:ext uri="{FF2B5EF4-FFF2-40B4-BE49-F238E27FC236}">
                <a16:creationId xmlns:a16="http://schemas.microsoft.com/office/drawing/2014/main" id="{646D86EB-8E18-6F4B-A8DC-F62FF5E57E09}"/>
              </a:ext>
            </a:extLst>
          </p:cNvPr>
          <p:cNvSpPr>
            <a:spLocks noGrp="1"/>
          </p:cNvSpPr>
          <p:nvPr>
            <p:ph type="sldNum" sz="quarter" idx="12"/>
          </p:nvPr>
        </p:nvSpPr>
        <p:spPr/>
        <p:txBody>
          <a:bodyPr/>
          <a:lstStyle/>
          <a:p>
            <a:fld id="{AFE34EA7-BB3F-1C49-8E5F-4CC2A391D4F9}" type="slidenum">
              <a:rPr lang="en-US" altLang="en-US" smtClean="0"/>
              <a:pPr/>
              <a:t>4</a:t>
            </a:fld>
            <a:endParaRPr lang="en-US" altLang="en-US"/>
          </a:p>
        </p:txBody>
      </p:sp>
      <p:pic>
        <p:nvPicPr>
          <p:cNvPr id="2" name="Picture 1">
            <a:extLst>
              <a:ext uri="{FF2B5EF4-FFF2-40B4-BE49-F238E27FC236}">
                <a16:creationId xmlns:a16="http://schemas.microsoft.com/office/drawing/2014/main" id="{DB086840-1AF5-A940-863B-57D1B6845B7B}"/>
              </a:ext>
            </a:extLst>
          </p:cNvPr>
          <p:cNvPicPr>
            <a:picLocks noChangeAspect="1"/>
          </p:cNvPicPr>
          <p:nvPr/>
        </p:nvPicPr>
        <p:blipFill>
          <a:blip r:embed="rId3"/>
          <a:stretch>
            <a:fillRect/>
          </a:stretch>
        </p:blipFill>
        <p:spPr>
          <a:xfrm>
            <a:off x="5041279" y="740466"/>
            <a:ext cx="3645521" cy="2534608"/>
          </a:xfrm>
          <a:prstGeom prst="rect">
            <a:avLst/>
          </a:prstGeom>
        </p:spPr>
      </p:pic>
      <p:sp>
        <p:nvSpPr>
          <p:cNvPr id="7" name="TextBox 6">
            <a:extLst>
              <a:ext uri="{FF2B5EF4-FFF2-40B4-BE49-F238E27FC236}">
                <a16:creationId xmlns:a16="http://schemas.microsoft.com/office/drawing/2014/main" id="{451E71D5-E87C-2548-A3CB-6ECE5638D9E7}"/>
              </a:ext>
            </a:extLst>
          </p:cNvPr>
          <p:cNvSpPr txBox="1"/>
          <p:nvPr/>
        </p:nvSpPr>
        <p:spPr>
          <a:xfrm>
            <a:off x="5272569" y="138449"/>
            <a:ext cx="2768450" cy="646331"/>
          </a:xfrm>
          <a:prstGeom prst="rect">
            <a:avLst/>
          </a:prstGeom>
          <a:noFill/>
        </p:spPr>
        <p:txBody>
          <a:bodyPr wrap="none" rtlCol="0">
            <a:spAutoFit/>
          </a:bodyPr>
          <a:lstStyle/>
          <a:p>
            <a:r>
              <a:rPr lang="en-US" dirty="0"/>
              <a:t>Sliding the potentiometer</a:t>
            </a:r>
          </a:p>
          <a:p>
            <a:r>
              <a:rPr lang="en-US" dirty="0"/>
              <a:t> down increases brightness</a:t>
            </a:r>
          </a:p>
        </p:txBody>
      </p:sp>
      <p:grpSp>
        <p:nvGrpSpPr>
          <p:cNvPr id="26" name="Group 25">
            <a:extLst>
              <a:ext uri="{FF2B5EF4-FFF2-40B4-BE49-F238E27FC236}">
                <a16:creationId xmlns:a16="http://schemas.microsoft.com/office/drawing/2014/main" id="{992DB3F6-B8E1-F640-B9F8-2B3B6740BE9C}"/>
              </a:ext>
            </a:extLst>
          </p:cNvPr>
          <p:cNvGrpSpPr/>
          <p:nvPr/>
        </p:nvGrpSpPr>
        <p:grpSpPr>
          <a:xfrm>
            <a:off x="228774" y="3092944"/>
            <a:ext cx="1864911" cy="1730522"/>
            <a:chOff x="245985" y="4347015"/>
            <a:chExt cx="1864911" cy="1730522"/>
          </a:xfrm>
        </p:grpSpPr>
        <p:pic>
          <p:nvPicPr>
            <p:cNvPr id="12" name="Picture 11" descr="A picture containing indoor, projector&#10;&#10;Description automatically generated">
              <a:extLst>
                <a:ext uri="{FF2B5EF4-FFF2-40B4-BE49-F238E27FC236}">
                  <a16:creationId xmlns:a16="http://schemas.microsoft.com/office/drawing/2014/main" id="{89650279-797A-734C-9E64-7CA738DC919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87" b="89980" l="6448" r="89980">
                          <a14:foregroundMark x1="6448" y1="62599" x2="8557" y2="47718"/>
                          <a14:backgroundMark x1="82738" y1="67560" x2="83656" y2="65410"/>
                          <a14:backgroundMark x1="85764" y1="65079" x2="87153" y2="62004"/>
                        </a14:backgroundRemoval>
                      </a14:imgEffect>
                      <a14:imgEffect>
                        <a14:brightnessContrast bright="40000" contrast="-20000"/>
                      </a14:imgEffect>
                    </a14:imgLayer>
                  </a14:imgProps>
                </a:ext>
              </a:extLst>
            </a:blip>
            <a:stretch>
              <a:fillRect/>
            </a:stretch>
          </p:blipFill>
          <p:spPr>
            <a:xfrm rot="5400000">
              <a:off x="55351" y="4537649"/>
              <a:ext cx="1607144" cy="1225875"/>
            </a:xfrm>
            <a:prstGeom prst="rect">
              <a:avLst/>
            </a:prstGeom>
          </p:spPr>
        </p:pic>
        <p:sp>
          <p:nvSpPr>
            <p:cNvPr id="13" name="TextBox 12">
              <a:extLst>
                <a:ext uri="{FF2B5EF4-FFF2-40B4-BE49-F238E27FC236}">
                  <a16:creationId xmlns:a16="http://schemas.microsoft.com/office/drawing/2014/main" id="{CD627EA5-D662-F544-A7A2-62456C367FBA}"/>
                </a:ext>
              </a:extLst>
            </p:cNvPr>
            <p:cNvSpPr txBox="1"/>
            <p:nvPr/>
          </p:nvSpPr>
          <p:spPr>
            <a:xfrm>
              <a:off x="1108699" y="4524515"/>
              <a:ext cx="1002197" cy="507831"/>
            </a:xfrm>
            <a:prstGeom prst="rect">
              <a:avLst/>
            </a:prstGeom>
            <a:noFill/>
          </p:spPr>
          <p:txBody>
            <a:bodyPr wrap="none" rtlCol="0">
              <a:spAutoFit/>
            </a:bodyPr>
            <a:lstStyle/>
            <a:p>
              <a:r>
                <a:rPr lang="en-US" sz="900" dirty="0"/>
                <a:t>Switch measures</a:t>
              </a:r>
            </a:p>
            <a:p>
              <a:r>
                <a:rPr lang="en-US" sz="900" dirty="0"/>
                <a:t>Battery charge</a:t>
              </a:r>
            </a:p>
            <a:p>
              <a:r>
                <a:rPr lang="en-US" sz="900" dirty="0"/>
                <a:t>level</a:t>
              </a:r>
            </a:p>
          </p:txBody>
        </p:sp>
        <p:sp>
          <p:nvSpPr>
            <p:cNvPr id="14" name="TextBox 13">
              <a:extLst>
                <a:ext uri="{FF2B5EF4-FFF2-40B4-BE49-F238E27FC236}">
                  <a16:creationId xmlns:a16="http://schemas.microsoft.com/office/drawing/2014/main" id="{35D2BAD9-0385-B146-AE4B-1BA91E330744}"/>
                </a:ext>
              </a:extLst>
            </p:cNvPr>
            <p:cNvSpPr txBox="1"/>
            <p:nvPr/>
          </p:nvSpPr>
          <p:spPr>
            <a:xfrm>
              <a:off x="1107624" y="5157260"/>
              <a:ext cx="843500" cy="230832"/>
            </a:xfrm>
            <a:prstGeom prst="rect">
              <a:avLst/>
            </a:prstGeom>
            <a:noFill/>
          </p:spPr>
          <p:txBody>
            <a:bodyPr wrap="none" rtlCol="0">
              <a:spAutoFit/>
            </a:bodyPr>
            <a:lstStyle/>
            <a:p>
              <a:r>
                <a:rPr lang="en-US" sz="900" dirty="0"/>
                <a:t>Charger  Port</a:t>
              </a:r>
            </a:p>
          </p:txBody>
        </p:sp>
        <p:sp>
          <p:nvSpPr>
            <p:cNvPr id="15" name="TextBox 14">
              <a:extLst>
                <a:ext uri="{FF2B5EF4-FFF2-40B4-BE49-F238E27FC236}">
                  <a16:creationId xmlns:a16="http://schemas.microsoft.com/office/drawing/2014/main" id="{71162C04-D7EC-8147-B9EB-AC755C869C98}"/>
                </a:ext>
              </a:extLst>
            </p:cNvPr>
            <p:cNvSpPr txBox="1"/>
            <p:nvPr/>
          </p:nvSpPr>
          <p:spPr>
            <a:xfrm>
              <a:off x="1162745" y="5431206"/>
              <a:ext cx="881972" cy="646331"/>
            </a:xfrm>
            <a:prstGeom prst="rect">
              <a:avLst/>
            </a:prstGeom>
            <a:noFill/>
          </p:spPr>
          <p:txBody>
            <a:bodyPr wrap="none" rtlCol="0">
              <a:spAutoFit/>
            </a:bodyPr>
            <a:lstStyle/>
            <a:p>
              <a:r>
                <a:rPr lang="en-US" sz="900" dirty="0"/>
                <a:t>Switch Selects</a:t>
              </a:r>
            </a:p>
            <a:p>
              <a:pPr marL="171450" indent="-171450" algn="l">
                <a:buFont typeface="Arial" panose="020B0604020202020204" pitchFamily="34" charset="0"/>
                <a:buChar char="•"/>
              </a:pPr>
              <a:r>
                <a:rPr lang="en-US" sz="900" dirty="0"/>
                <a:t>Spot ON</a:t>
              </a:r>
            </a:p>
            <a:p>
              <a:pPr marL="171450" indent="-171450" algn="l">
                <a:buFont typeface="Arial" panose="020B0604020202020204" pitchFamily="34" charset="0"/>
                <a:buChar char="•"/>
              </a:pPr>
              <a:r>
                <a:rPr lang="en-US" sz="900" dirty="0"/>
                <a:t>OFF</a:t>
              </a:r>
            </a:p>
            <a:p>
              <a:pPr marL="171450" indent="-171450" algn="l">
                <a:buFont typeface="Arial" panose="020B0604020202020204" pitchFamily="34" charset="0"/>
                <a:buChar char="•"/>
              </a:pPr>
              <a:r>
                <a:rPr lang="en-US" sz="900" dirty="0"/>
                <a:t>Flood ON</a:t>
              </a:r>
            </a:p>
          </p:txBody>
        </p:sp>
        <p:cxnSp>
          <p:nvCxnSpPr>
            <p:cNvPr id="16" name="Straight Arrow Connector 15">
              <a:extLst>
                <a:ext uri="{FF2B5EF4-FFF2-40B4-BE49-F238E27FC236}">
                  <a16:creationId xmlns:a16="http://schemas.microsoft.com/office/drawing/2014/main" id="{29189756-863C-B54A-960A-5226EBEDC6A4}"/>
                </a:ext>
              </a:extLst>
            </p:cNvPr>
            <p:cNvCxnSpPr>
              <a:cxnSpLocks/>
            </p:cNvCxnSpPr>
            <p:nvPr/>
          </p:nvCxnSpPr>
          <p:spPr>
            <a:xfrm flipH="1">
              <a:off x="827221" y="4753880"/>
              <a:ext cx="378531" cy="31709"/>
            </a:xfrm>
            <a:prstGeom prst="straightConnector1">
              <a:avLst/>
            </a:prstGeom>
            <a:ln w="381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6628823F-AD7F-8743-A718-CB1BCB1415A6}"/>
                </a:ext>
              </a:extLst>
            </p:cNvPr>
            <p:cNvCxnSpPr>
              <a:cxnSpLocks/>
            </p:cNvCxnSpPr>
            <p:nvPr/>
          </p:nvCxnSpPr>
          <p:spPr>
            <a:xfrm flipH="1">
              <a:off x="752248" y="5250480"/>
              <a:ext cx="356451" cy="0"/>
            </a:xfrm>
            <a:prstGeom prst="straightConnector1">
              <a:avLst/>
            </a:prstGeom>
            <a:ln w="381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8B6824F7-5B65-FF4F-94D5-30304B476C54}"/>
                </a:ext>
              </a:extLst>
            </p:cNvPr>
            <p:cNvCxnSpPr>
              <a:cxnSpLocks/>
            </p:cNvCxnSpPr>
            <p:nvPr/>
          </p:nvCxnSpPr>
          <p:spPr>
            <a:xfrm flipH="1">
              <a:off x="752250" y="5554060"/>
              <a:ext cx="355374" cy="0"/>
            </a:xfrm>
            <a:prstGeom prst="straightConnector1">
              <a:avLst/>
            </a:prstGeom>
            <a:ln w="381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grpSp>
      <p:pic>
        <p:nvPicPr>
          <p:cNvPr id="8" name="Picture 7">
            <a:extLst>
              <a:ext uri="{FF2B5EF4-FFF2-40B4-BE49-F238E27FC236}">
                <a16:creationId xmlns:a16="http://schemas.microsoft.com/office/drawing/2014/main" id="{83BD5568-2606-654C-B838-6FB924505F09}"/>
              </a:ext>
            </a:extLst>
          </p:cNvPr>
          <p:cNvPicPr>
            <a:picLocks noChangeAspect="1"/>
          </p:cNvPicPr>
          <p:nvPr/>
        </p:nvPicPr>
        <p:blipFill>
          <a:blip r:embed="rId6"/>
          <a:stretch>
            <a:fillRect/>
          </a:stretch>
        </p:blipFill>
        <p:spPr>
          <a:xfrm>
            <a:off x="2064738" y="4992750"/>
            <a:ext cx="2173855" cy="1469940"/>
          </a:xfrm>
          <a:prstGeom prst="rect">
            <a:avLst/>
          </a:prstGeom>
        </p:spPr>
      </p:pic>
      <p:sp>
        <p:nvSpPr>
          <p:cNvPr id="28" name="Rectangle 27">
            <a:extLst>
              <a:ext uri="{FF2B5EF4-FFF2-40B4-BE49-F238E27FC236}">
                <a16:creationId xmlns:a16="http://schemas.microsoft.com/office/drawing/2014/main" id="{1906175E-EC45-1049-B1DE-FE783F4B09DF}"/>
              </a:ext>
            </a:extLst>
          </p:cNvPr>
          <p:cNvSpPr/>
          <p:nvPr/>
        </p:nvSpPr>
        <p:spPr>
          <a:xfrm>
            <a:off x="4672590" y="3376602"/>
            <a:ext cx="4572000" cy="3106748"/>
          </a:xfrm>
          <a:prstGeom prst="rect">
            <a:avLst/>
          </a:prstGeom>
        </p:spPr>
        <p:txBody>
          <a:bodyPr>
            <a:spAutoFit/>
          </a:bodyPr>
          <a:lstStyle/>
          <a:p>
            <a:pPr algn="l" eaLnBrk="1" hangingPunct="1">
              <a:lnSpc>
                <a:spcPct val="150000"/>
              </a:lnSpc>
            </a:pPr>
            <a:r>
              <a:rPr lang="en-US" altLang="en-US" sz="1200" b="1" dirty="0">
                <a:latin typeface="Arial" panose="020B0604020202020204" pitchFamily="34" charset="0"/>
              </a:rPr>
              <a:t>Vision Chart</a:t>
            </a:r>
            <a:br>
              <a:rPr lang="en-US" altLang="en-US" sz="1200" b="1" dirty="0">
                <a:latin typeface="Arial" panose="020B0604020202020204" pitchFamily="34" charset="0"/>
              </a:rPr>
            </a:br>
            <a:r>
              <a:rPr lang="en-US" altLang="en-US" sz="1200" dirty="0">
                <a:latin typeface="Arial" panose="020B0604020202020204" pitchFamily="34" charset="0"/>
              </a:rPr>
              <a:t>Any vision chart can be used but it is important that the chart luminance be of standard brightness, 85 cd/m</a:t>
            </a:r>
            <a:r>
              <a:rPr lang="en-US" altLang="en-US" sz="1200" baseline="30000" dirty="0">
                <a:latin typeface="Arial" panose="020B0604020202020204" pitchFamily="34" charset="0"/>
              </a:rPr>
              <a:t>2</a:t>
            </a:r>
            <a:r>
              <a:rPr lang="en-US" altLang="en-US" sz="1200" dirty="0">
                <a:latin typeface="Arial" panose="020B0604020202020204" pitchFamily="34" charset="0"/>
              </a:rPr>
              <a:t>.  </a:t>
            </a:r>
            <a:r>
              <a:rPr lang="en-US" altLang="en-US" sz="1200" u="sng" dirty="0">
                <a:latin typeface="Arial" panose="020B0604020202020204" pitchFamily="34" charset="0"/>
              </a:rPr>
              <a:t>A bright chart may give false negative glare testing results.  </a:t>
            </a:r>
            <a:endParaRPr lang="en-US" altLang="en-US" sz="1200" u="sng" dirty="0">
              <a:sym typeface="Symbol" pitchFamily="2" charset="2"/>
            </a:endParaRPr>
          </a:p>
          <a:p>
            <a:pPr algn="l" eaLnBrk="1" hangingPunct="1">
              <a:lnSpc>
                <a:spcPct val="150000"/>
              </a:lnSpc>
            </a:pPr>
            <a:r>
              <a:rPr lang="en-US" altLang="en-US" sz="1200" b="1" dirty="0">
                <a:sym typeface="Symbol" pitchFamily="2" charset="2"/>
              </a:rPr>
              <a:t>Glare Testing – preparations &amp; instructions</a:t>
            </a:r>
          </a:p>
          <a:p>
            <a:pPr algn="l" eaLnBrk="1" hangingPunct="1">
              <a:lnSpc>
                <a:spcPct val="150000"/>
              </a:lnSpc>
              <a:buFont typeface="Symbol" pitchFamily="2" charset="2"/>
              <a:buChar char="¨"/>
            </a:pPr>
            <a:r>
              <a:rPr lang="en-US" altLang="en-US" sz="1200" dirty="0">
                <a:sym typeface="Symbol" pitchFamily="2" charset="2"/>
              </a:rPr>
              <a:t>  Do not dilate the pupil prior to testing.</a:t>
            </a:r>
          </a:p>
          <a:p>
            <a:pPr algn="l" eaLnBrk="1" hangingPunct="1">
              <a:lnSpc>
                <a:spcPct val="150000"/>
              </a:lnSpc>
              <a:buFont typeface="Symbol" pitchFamily="2" charset="2"/>
              <a:buChar char="¨"/>
            </a:pPr>
            <a:r>
              <a:rPr lang="en-US" altLang="en-US" sz="1200" dirty="0">
                <a:sym typeface="Symbol" pitchFamily="2" charset="2"/>
              </a:rPr>
              <a:t>  Inspect the patient’</a:t>
            </a:r>
            <a:r>
              <a:rPr lang="en-US" altLang="ja-JP" sz="1200" dirty="0">
                <a:sym typeface="Symbol" pitchFamily="2" charset="2"/>
              </a:rPr>
              <a:t>s glasses or contact lenses for </a:t>
            </a:r>
            <a:br>
              <a:rPr lang="en-US" altLang="ja-JP" sz="1200" dirty="0">
                <a:sym typeface="Symbol" pitchFamily="2" charset="2"/>
              </a:rPr>
            </a:br>
            <a:r>
              <a:rPr lang="en-US" altLang="ja-JP" sz="1200" dirty="0">
                <a:sym typeface="Symbol" pitchFamily="2" charset="2"/>
              </a:rPr>
              <a:t>debris or scratches that could interfere with glare </a:t>
            </a:r>
            <a:br>
              <a:rPr lang="en-US" altLang="ja-JP" sz="1200" dirty="0">
                <a:sym typeface="Symbol" pitchFamily="2" charset="2"/>
              </a:rPr>
            </a:br>
            <a:r>
              <a:rPr lang="en-US" altLang="ja-JP" sz="1200" dirty="0">
                <a:sym typeface="Symbol" pitchFamily="2" charset="2"/>
              </a:rPr>
              <a:t>testing and give a false positive result..</a:t>
            </a:r>
            <a:br>
              <a:rPr lang="en-US" altLang="ja-JP" sz="1200" dirty="0">
                <a:sym typeface="Symbol" pitchFamily="2" charset="2"/>
              </a:rPr>
            </a:br>
            <a:r>
              <a:rPr lang="en-US" altLang="ja-JP" sz="1200" dirty="0">
                <a:sym typeface="Symbol" pitchFamily="2" charset="2"/>
              </a:rPr>
              <a:t>  Instruct the patient to hold the glare tester close to their eye, glasses or the Carrier Frames of the RAM SYSTEM.</a:t>
            </a:r>
            <a:endParaRPr lang="en-US" sz="1200" dirty="0"/>
          </a:p>
        </p:txBody>
      </p:sp>
      <p:sp>
        <p:nvSpPr>
          <p:cNvPr id="4" name="TextBox 3">
            <a:extLst>
              <a:ext uri="{FF2B5EF4-FFF2-40B4-BE49-F238E27FC236}">
                <a16:creationId xmlns:a16="http://schemas.microsoft.com/office/drawing/2014/main" id="{A96C23FC-BCE4-1D43-9827-4FA1FE7F805C}"/>
              </a:ext>
            </a:extLst>
          </p:cNvPr>
          <p:cNvSpPr txBox="1"/>
          <p:nvPr/>
        </p:nvSpPr>
        <p:spPr>
          <a:xfrm>
            <a:off x="280532" y="2733552"/>
            <a:ext cx="1122359" cy="369332"/>
          </a:xfrm>
          <a:prstGeom prst="rect">
            <a:avLst/>
          </a:prstGeom>
          <a:noFill/>
        </p:spPr>
        <p:txBody>
          <a:bodyPr wrap="none" rtlCol="0">
            <a:spAutoFit/>
          </a:bodyPr>
          <a:lstStyle/>
          <a:p>
            <a:r>
              <a:rPr lang="en-US" dirty="0"/>
              <a:t>Side view</a:t>
            </a:r>
          </a:p>
        </p:txBody>
      </p:sp>
      <p:sp>
        <p:nvSpPr>
          <p:cNvPr id="19" name="TextBox 18">
            <a:extLst>
              <a:ext uri="{FF2B5EF4-FFF2-40B4-BE49-F238E27FC236}">
                <a16:creationId xmlns:a16="http://schemas.microsoft.com/office/drawing/2014/main" id="{CAD0FD36-FF1F-5C45-B730-EAB141FD0352}"/>
              </a:ext>
            </a:extLst>
          </p:cNvPr>
          <p:cNvSpPr txBox="1"/>
          <p:nvPr/>
        </p:nvSpPr>
        <p:spPr>
          <a:xfrm>
            <a:off x="2482531" y="4560644"/>
            <a:ext cx="1162178" cy="369332"/>
          </a:xfrm>
          <a:prstGeom prst="rect">
            <a:avLst/>
          </a:prstGeom>
          <a:noFill/>
        </p:spPr>
        <p:txBody>
          <a:bodyPr wrap="none" rtlCol="0">
            <a:spAutoFit/>
          </a:bodyPr>
          <a:lstStyle/>
          <a:p>
            <a:r>
              <a:rPr lang="en-US" dirty="0"/>
              <a:t>Rear view</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2">
            <a:extLst>
              <a:ext uri="{FF2B5EF4-FFF2-40B4-BE49-F238E27FC236}">
                <a16:creationId xmlns:a16="http://schemas.microsoft.com/office/drawing/2014/main" id="{2E609D44-B25F-3849-B289-0022A8F0673D}"/>
              </a:ext>
            </a:extLst>
          </p:cNvPr>
          <p:cNvSpPr txBox="1">
            <a:spLocks noChangeArrowheads="1"/>
          </p:cNvSpPr>
          <p:nvPr/>
        </p:nvSpPr>
        <p:spPr bwMode="auto">
          <a:xfrm>
            <a:off x="41" y="0"/>
            <a:ext cx="4571959" cy="3105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sto MT" panose="02040603050505030304" pitchFamily="18" charset="77"/>
                <a:ea typeface="ＭＳ Ｐゴシック" panose="020B0600070205080204" pitchFamily="34" charset="-128"/>
              </a:defRPr>
            </a:lvl1pPr>
            <a:lvl2pPr marL="742950" indent="-285750" eaLnBrk="0" hangingPunct="0">
              <a:defRPr sz="2400">
                <a:solidFill>
                  <a:schemeClr val="tx1"/>
                </a:solidFill>
                <a:latin typeface="Calisto MT" panose="02040603050505030304" pitchFamily="18" charset="77"/>
                <a:ea typeface="ＭＳ Ｐゴシック" panose="020B0600070205080204" pitchFamily="34" charset="-128"/>
              </a:defRPr>
            </a:lvl2pPr>
            <a:lvl3pPr marL="1143000" indent="-228600" eaLnBrk="0" hangingPunct="0">
              <a:defRPr sz="2400">
                <a:solidFill>
                  <a:schemeClr val="tx1"/>
                </a:solidFill>
                <a:latin typeface="Calisto MT" panose="02040603050505030304" pitchFamily="18" charset="77"/>
                <a:ea typeface="ＭＳ Ｐゴシック" panose="020B0600070205080204" pitchFamily="34" charset="-128"/>
              </a:defRPr>
            </a:lvl3pPr>
            <a:lvl4pPr marL="1600200" indent="-228600" eaLnBrk="0" hangingPunct="0">
              <a:defRPr sz="2400">
                <a:solidFill>
                  <a:schemeClr val="tx1"/>
                </a:solidFill>
                <a:latin typeface="Calisto MT" panose="02040603050505030304" pitchFamily="18" charset="77"/>
                <a:ea typeface="ＭＳ Ｐゴシック" panose="020B0600070205080204" pitchFamily="34" charset="-128"/>
              </a:defRPr>
            </a:lvl4pPr>
            <a:lvl5pPr marL="2057400" indent="-228600" eaLnBrk="0" hangingPunct="0">
              <a:defRPr sz="2400">
                <a:solidFill>
                  <a:schemeClr val="tx1"/>
                </a:solidFill>
                <a:latin typeface="Calisto MT" panose="02040603050505030304" pitchFamily="18" charset="77"/>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9pPr>
          </a:lstStyle>
          <a:p>
            <a:pPr algn="l" eaLnBrk="1" hangingPunct="1">
              <a:lnSpc>
                <a:spcPct val="150000"/>
              </a:lnSpc>
            </a:pPr>
            <a:r>
              <a:rPr lang="en-US" altLang="ja-JP" sz="1200" dirty="0">
                <a:latin typeface="Arial" panose="020B0604020202020204" pitchFamily="34" charset="0"/>
                <a:cs typeface="Arial" panose="020B0604020202020204" pitchFamily="34" charset="0"/>
                <a:sym typeface="Symbol" pitchFamily="2" charset="2"/>
              </a:rPr>
              <a:t>  Instruct the patient to hold the glare tester close to their eye, glasses or the Carrier Frames.</a:t>
            </a:r>
          </a:p>
          <a:p>
            <a:pPr algn="l" eaLnBrk="1" hangingPunct="1">
              <a:lnSpc>
                <a:spcPct val="150000"/>
              </a:lnSpc>
              <a:buFont typeface="Symbol" pitchFamily="2" charset="2"/>
              <a:buChar char="¨"/>
            </a:pPr>
            <a:r>
              <a:rPr lang="en-US" altLang="en-US" sz="1200" dirty="0">
                <a:latin typeface="Arial" panose="020B0604020202020204" pitchFamily="34" charset="0"/>
                <a:cs typeface="Arial" panose="020B0604020202020204" pitchFamily="34" charset="0"/>
                <a:sym typeface="Symbol" pitchFamily="2" charset="2"/>
              </a:rPr>
              <a:t>Testing can be individualized.  One method is to set the vision chart to the 20/40 lines and start with the BAM on LOW (1 level).</a:t>
            </a:r>
            <a:br>
              <a:rPr lang="en-US" altLang="en-US" sz="1200" dirty="0">
                <a:latin typeface="Arial" panose="020B0604020202020204" pitchFamily="34" charset="0"/>
                <a:cs typeface="Arial" panose="020B0604020202020204" pitchFamily="34" charset="0"/>
                <a:sym typeface="Symbol" pitchFamily="2" charset="2"/>
              </a:rPr>
            </a:br>
            <a:r>
              <a:rPr lang="en-US" altLang="en-US" sz="1200" dirty="0">
                <a:latin typeface="Arial" panose="020B0604020202020204" pitchFamily="34" charset="0"/>
                <a:cs typeface="Arial" panose="020B0604020202020204" pitchFamily="34" charset="0"/>
                <a:sym typeface="Symbol" pitchFamily="2" charset="2"/>
              </a:rPr>
              <a:t>While the patient holds the RAM Deuce in the right hand, have the patient move the slide switch down with the index finger until the chart letters become indistinct. Have the patient validate the endpoint by crossing and recrossing the endpoint by brightening and diming with the switch. Alternatively, the examiner can control the switch.</a:t>
            </a:r>
          </a:p>
          <a:p>
            <a:pPr algn="l" eaLnBrk="1" hangingPunct="1">
              <a:lnSpc>
                <a:spcPct val="150000"/>
              </a:lnSpc>
              <a:buFont typeface="Symbol" pitchFamily="2" charset="2"/>
              <a:buChar char="¨"/>
            </a:pPr>
            <a:endParaRPr lang="en-US" altLang="en-US" sz="1200" dirty="0">
              <a:latin typeface="Arial" panose="020B0604020202020204" pitchFamily="34" charset="0"/>
              <a:sym typeface="Symbol" pitchFamily="2" charset="2"/>
            </a:endParaRPr>
          </a:p>
        </p:txBody>
      </p:sp>
      <p:sp>
        <p:nvSpPr>
          <p:cNvPr id="5" name="Slide Number Placeholder 4">
            <a:extLst>
              <a:ext uri="{FF2B5EF4-FFF2-40B4-BE49-F238E27FC236}">
                <a16:creationId xmlns:a16="http://schemas.microsoft.com/office/drawing/2014/main" id="{6DDDA5D5-CDFF-9A4A-99DD-FABC9C24A707}"/>
              </a:ext>
            </a:extLst>
          </p:cNvPr>
          <p:cNvSpPr>
            <a:spLocks noGrp="1"/>
          </p:cNvSpPr>
          <p:nvPr>
            <p:ph type="sldNum" sz="quarter" idx="12"/>
          </p:nvPr>
        </p:nvSpPr>
        <p:spPr>
          <a:xfrm>
            <a:off x="6583728" y="6226675"/>
            <a:ext cx="2133600" cy="476250"/>
          </a:xfrm>
        </p:spPr>
        <p:txBody>
          <a:bodyPr/>
          <a:lstStyle/>
          <a:p>
            <a:fld id="{AFE34EA7-BB3F-1C49-8E5F-4CC2A391D4F9}" type="slidenum">
              <a:rPr lang="en-US" altLang="en-US" smtClean="0"/>
              <a:pPr/>
              <a:t>5</a:t>
            </a:fld>
            <a:endParaRPr lang="en-US" altLang="en-US"/>
          </a:p>
        </p:txBody>
      </p:sp>
      <p:graphicFrame>
        <p:nvGraphicFramePr>
          <p:cNvPr id="19" name="Chart 18">
            <a:extLst>
              <a:ext uri="{FF2B5EF4-FFF2-40B4-BE49-F238E27FC236}">
                <a16:creationId xmlns:a16="http://schemas.microsoft.com/office/drawing/2014/main" id="{B0648541-17F8-A14C-B50A-4F83878249F4}"/>
              </a:ext>
            </a:extLst>
          </p:cNvPr>
          <p:cNvGraphicFramePr>
            <a:graphicFrameLocks/>
          </p:cNvGraphicFramePr>
          <p:nvPr>
            <p:extLst>
              <p:ext uri="{D42A27DB-BD31-4B8C-83A1-F6EECF244321}">
                <p14:modId xmlns:p14="http://schemas.microsoft.com/office/powerpoint/2010/main" val="1863779430"/>
              </p:ext>
            </p:extLst>
          </p:nvPr>
        </p:nvGraphicFramePr>
        <p:xfrm>
          <a:off x="4924991" y="175068"/>
          <a:ext cx="3797322" cy="240592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0" name="Chart 19">
            <a:extLst>
              <a:ext uri="{FF2B5EF4-FFF2-40B4-BE49-F238E27FC236}">
                <a16:creationId xmlns:a16="http://schemas.microsoft.com/office/drawing/2014/main" id="{D6CCDF95-767E-3D46-8751-E4F78F90C16B}"/>
              </a:ext>
            </a:extLst>
          </p:cNvPr>
          <p:cNvGraphicFramePr>
            <a:graphicFrameLocks/>
          </p:cNvGraphicFramePr>
          <p:nvPr>
            <p:extLst>
              <p:ext uri="{D42A27DB-BD31-4B8C-83A1-F6EECF244321}">
                <p14:modId xmlns:p14="http://schemas.microsoft.com/office/powerpoint/2010/main" val="2690723350"/>
              </p:ext>
            </p:extLst>
          </p:nvPr>
        </p:nvGraphicFramePr>
        <p:xfrm>
          <a:off x="5164453" y="3801504"/>
          <a:ext cx="3386378" cy="2022614"/>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a:extLst>
              <a:ext uri="{FF2B5EF4-FFF2-40B4-BE49-F238E27FC236}">
                <a16:creationId xmlns:a16="http://schemas.microsoft.com/office/drawing/2014/main" id="{8B764439-EB4C-DD4A-8253-468F807E5D02}"/>
              </a:ext>
            </a:extLst>
          </p:cNvPr>
          <p:cNvSpPr txBox="1"/>
          <p:nvPr/>
        </p:nvSpPr>
        <p:spPr>
          <a:xfrm>
            <a:off x="4958981" y="2907033"/>
            <a:ext cx="3797322" cy="369332"/>
          </a:xfrm>
          <a:prstGeom prst="rect">
            <a:avLst/>
          </a:prstGeom>
          <a:noFill/>
        </p:spPr>
        <p:txBody>
          <a:bodyPr wrap="none" rtlCol="0">
            <a:spAutoFit/>
          </a:bodyPr>
          <a:lstStyle/>
          <a:p>
            <a:r>
              <a:rPr lang="en-US" dirty="0"/>
              <a:t>Fig. 2. Brightness vs. Light-ON Time</a:t>
            </a:r>
          </a:p>
        </p:txBody>
      </p:sp>
      <p:sp>
        <p:nvSpPr>
          <p:cNvPr id="21" name="TextBox 20">
            <a:extLst>
              <a:ext uri="{FF2B5EF4-FFF2-40B4-BE49-F238E27FC236}">
                <a16:creationId xmlns:a16="http://schemas.microsoft.com/office/drawing/2014/main" id="{D24BAE4A-0DFD-464F-9755-F938033A8AC9}"/>
              </a:ext>
            </a:extLst>
          </p:cNvPr>
          <p:cNvSpPr txBox="1"/>
          <p:nvPr/>
        </p:nvSpPr>
        <p:spPr>
          <a:xfrm>
            <a:off x="4924991" y="5815062"/>
            <a:ext cx="4208973" cy="369332"/>
          </a:xfrm>
          <a:prstGeom prst="rect">
            <a:avLst/>
          </a:prstGeom>
          <a:noFill/>
        </p:spPr>
        <p:txBody>
          <a:bodyPr wrap="none" rtlCol="0">
            <a:spAutoFit/>
          </a:bodyPr>
          <a:lstStyle/>
          <a:p>
            <a:r>
              <a:rPr lang="en-US" dirty="0"/>
              <a:t>Fig. 3. Brightness vs. Potentiometer Scale</a:t>
            </a:r>
          </a:p>
        </p:txBody>
      </p:sp>
      <p:sp>
        <p:nvSpPr>
          <p:cNvPr id="22" name="TextBox 21">
            <a:extLst>
              <a:ext uri="{FF2B5EF4-FFF2-40B4-BE49-F238E27FC236}">
                <a16:creationId xmlns:a16="http://schemas.microsoft.com/office/drawing/2014/main" id="{859E797C-665F-644B-9432-E73645BF7C74}"/>
              </a:ext>
            </a:extLst>
          </p:cNvPr>
          <p:cNvSpPr txBox="1"/>
          <p:nvPr/>
        </p:nvSpPr>
        <p:spPr>
          <a:xfrm>
            <a:off x="9208" y="6184394"/>
            <a:ext cx="3899209" cy="369332"/>
          </a:xfrm>
          <a:prstGeom prst="rect">
            <a:avLst/>
          </a:prstGeom>
          <a:noFill/>
        </p:spPr>
        <p:txBody>
          <a:bodyPr wrap="none" rtlCol="0">
            <a:spAutoFit/>
          </a:bodyPr>
          <a:lstStyle/>
          <a:p>
            <a:r>
              <a:rPr lang="en-US" dirty="0"/>
              <a:t>Fig. 1. Power level vs Light-ON Time </a:t>
            </a:r>
          </a:p>
        </p:txBody>
      </p:sp>
      <p:graphicFrame>
        <p:nvGraphicFramePr>
          <p:cNvPr id="9" name="Chart 8">
            <a:extLst>
              <a:ext uri="{FF2B5EF4-FFF2-40B4-BE49-F238E27FC236}">
                <a16:creationId xmlns:a16="http://schemas.microsoft.com/office/drawing/2014/main" id="{1B218BCF-3F3B-3043-A9E0-4CDB72B46728}"/>
              </a:ext>
            </a:extLst>
          </p:cNvPr>
          <p:cNvGraphicFramePr>
            <a:graphicFrameLocks/>
          </p:cNvGraphicFramePr>
          <p:nvPr>
            <p:extLst>
              <p:ext uri="{D42A27DB-BD31-4B8C-83A1-F6EECF244321}">
                <p14:modId xmlns:p14="http://schemas.microsoft.com/office/powerpoint/2010/main" val="3213827128"/>
              </p:ext>
            </p:extLst>
          </p:nvPr>
        </p:nvGraphicFramePr>
        <p:xfrm>
          <a:off x="0" y="3006548"/>
          <a:ext cx="4572000" cy="2743200"/>
        </p:xfrm>
        <a:graphic>
          <a:graphicData uri="http://schemas.openxmlformats.org/drawingml/2006/chart">
            <c:chart xmlns:c="http://schemas.openxmlformats.org/drawingml/2006/chart" xmlns:r="http://schemas.openxmlformats.org/officeDocument/2006/relationships" r:id="rId5"/>
          </a:graphicData>
        </a:graphic>
      </p:graphicFrame>
      <p:cxnSp>
        <p:nvCxnSpPr>
          <p:cNvPr id="3" name="Straight Arrow Connector 2">
            <a:extLst>
              <a:ext uri="{FF2B5EF4-FFF2-40B4-BE49-F238E27FC236}">
                <a16:creationId xmlns:a16="http://schemas.microsoft.com/office/drawing/2014/main" id="{58AB0AC9-569D-6748-B39A-8AD472E7D5AE}"/>
              </a:ext>
            </a:extLst>
          </p:cNvPr>
          <p:cNvCxnSpPr>
            <a:cxnSpLocks/>
          </p:cNvCxnSpPr>
          <p:nvPr/>
        </p:nvCxnSpPr>
        <p:spPr bwMode="auto">
          <a:xfrm flipV="1">
            <a:off x="2978205" y="4653361"/>
            <a:ext cx="0" cy="30358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Box 3085">
            <a:extLst>
              <a:ext uri="{FF2B5EF4-FFF2-40B4-BE49-F238E27FC236}">
                <a16:creationId xmlns:a16="http://schemas.microsoft.com/office/drawing/2014/main" id="{97DD098B-ED37-D244-B343-4E654CD3D7E5}"/>
              </a:ext>
            </a:extLst>
          </p:cNvPr>
          <p:cNvSpPr txBox="1">
            <a:spLocks noChangeArrowheads="1"/>
          </p:cNvSpPr>
          <p:nvPr/>
        </p:nvSpPr>
        <p:spPr bwMode="auto">
          <a:xfrm>
            <a:off x="1210525" y="3463985"/>
            <a:ext cx="208347" cy="738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sto MT" panose="02040603050505030304" pitchFamily="18" charset="77"/>
                <a:ea typeface="ＭＳ Ｐゴシック" panose="020B0600070205080204" pitchFamily="34" charset="-128"/>
              </a:defRPr>
            </a:lvl1pPr>
            <a:lvl2pPr marL="742950" indent="-285750" eaLnBrk="0" hangingPunct="0">
              <a:defRPr sz="2400">
                <a:solidFill>
                  <a:schemeClr val="tx1"/>
                </a:solidFill>
                <a:latin typeface="Calisto MT" panose="02040603050505030304" pitchFamily="18" charset="77"/>
                <a:ea typeface="ＭＳ Ｐゴシック" panose="020B0600070205080204" pitchFamily="34" charset="-128"/>
              </a:defRPr>
            </a:lvl2pPr>
            <a:lvl3pPr marL="1143000" indent="-228600" eaLnBrk="0" hangingPunct="0">
              <a:defRPr sz="2400">
                <a:solidFill>
                  <a:schemeClr val="tx1"/>
                </a:solidFill>
                <a:latin typeface="Calisto MT" panose="02040603050505030304" pitchFamily="18" charset="77"/>
                <a:ea typeface="ＭＳ Ｐゴシック" panose="020B0600070205080204" pitchFamily="34" charset="-128"/>
              </a:defRPr>
            </a:lvl3pPr>
            <a:lvl4pPr marL="1600200" indent="-228600" eaLnBrk="0" hangingPunct="0">
              <a:defRPr sz="2400">
                <a:solidFill>
                  <a:schemeClr val="tx1"/>
                </a:solidFill>
                <a:latin typeface="Calisto MT" panose="02040603050505030304" pitchFamily="18" charset="77"/>
                <a:ea typeface="ＭＳ Ｐゴシック" panose="020B0600070205080204" pitchFamily="34" charset="-128"/>
              </a:defRPr>
            </a:lvl4pPr>
            <a:lvl5pPr marL="2057400" indent="-228600" eaLnBrk="0" hangingPunct="0">
              <a:defRPr sz="2400">
                <a:solidFill>
                  <a:schemeClr val="tx1"/>
                </a:solidFill>
                <a:latin typeface="Calisto MT" panose="02040603050505030304" pitchFamily="18" charset="77"/>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9pPr>
          </a:lstStyle>
          <a:p>
            <a:pPr algn="l" eaLnBrk="1" hangingPunct="1"/>
            <a:br>
              <a:rPr lang="en-US" altLang="en-US" sz="1200">
                <a:latin typeface="Arial" panose="020B0604020202020204" pitchFamily="34" charset="0"/>
              </a:rPr>
            </a:br>
            <a:br>
              <a:rPr lang="en-US" altLang="en-US" sz="1200">
                <a:latin typeface="Arial" panose="020B0604020202020204" pitchFamily="34" charset="0"/>
              </a:rPr>
            </a:br>
            <a:endParaRPr lang="en-US" altLang="en-US" sz="1800">
              <a:latin typeface="Arial" panose="020B0604020202020204" pitchFamily="34" charset="0"/>
            </a:endParaRPr>
          </a:p>
        </p:txBody>
      </p:sp>
      <p:sp>
        <p:nvSpPr>
          <p:cNvPr id="20" name="Text Box 175">
            <a:extLst>
              <a:ext uri="{FF2B5EF4-FFF2-40B4-BE49-F238E27FC236}">
                <a16:creationId xmlns:a16="http://schemas.microsoft.com/office/drawing/2014/main" id="{6CFC9B92-A9EB-2A46-9B75-16D0ADF49989}"/>
              </a:ext>
            </a:extLst>
          </p:cNvPr>
          <p:cNvSpPr txBox="1">
            <a:spLocks noChangeArrowheads="1"/>
          </p:cNvSpPr>
          <p:nvPr/>
        </p:nvSpPr>
        <p:spPr bwMode="auto">
          <a:xfrm>
            <a:off x="321880" y="0"/>
            <a:ext cx="3738539" cy="36009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Calisto MT" panose="02040603050505030304" pitchFamily="18" charset="77"/>
                <a:ea typeface="ＭＳ Ｐゴシック" panose="020B0600070205080204" pitchFamily="34" charset="-128"/>
              </a:defRPr>
            </a:lvl1pPr>
            <a:lvl2pPr marL="742950" indent="-285750" eaLnBrk="0" hangingPunct="0">
              <a:defRPr sz="2400">
                <a:solidFill>
                  <a:schemeClr val="tx1"/>
                </a:solidFill>
                <a:latin typeface="Calisto MT" panose="02040603050505030304" pitchFamily="18" charset="77"/>
                <a:ea typeface="ＭＳ Ｐゴシック" panose="020B0600070205080204" pitchFamily="34" charset="-128"/>
              </a:defRPr>
            </a:lvl2pPr>
            <a:lvl3pPr marL="1143000" indent="-228600" eaLnBrk="0" hangingPunct="0">
              <a:defRPr sz="2400">
                <a:solidFill>
                  <a:schemeClr val="tx1"/>
                </a:solidFill>
                <a:latin typeface="Calisto MT" panose="02040603050505030304" pitchFamily="18" charset="77"/>
                <a:ea typeface="ＭＳ Ｐゴシック" panose="020B0600070205080204" pitchFamily="34" charset="-128"/>
              </a:defRPr>
            </a:lvl3pPr>
            <a:lvl4pPr marL="1600200" indent="-228600" eaLnBrk="0" hangingPunct="0">
              <a:defRPr sz="2400">
                <a:solidFill>
                  <a:schemeClr val="tx1"/>
                </a:solidFill>
                <a:latin typeface="Calisto MT" panose="02040603050505030304" pitchFamily="18" charset="77"/>
                <a:ea typeface="ＭＳ Ｐゴシック" panose="020B0600070205080204" pitchFamily="34" charset="-128"/>
              </a:defRPr>
            </a:lvl4pPr>
            <a:lvl5pPr marL="2057400" indent="-228600" eaLnBrk="0" hangingPunct="0">
              <a:defRPr sz="2400">
                <a:solidFill>
                  <a:schemeClr val="tx1"/>
                </a:solidFill>
                <a:latin typeface="Calisto MT" panose="02040603050505030304" pitchFamily="18" charset="77"/>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9pPr>
          </a:lstStyle>
          <a:p>
            <a:pPr algn="l" eaLnBrk="1" hangingPunct="1"/>
            <a:endParaRPr lang="en-US" altLang="en-US" sz="1200" dirty="0">
              <a:latin typeface="Arial" panose="020B0604020202020204" pitchFamily="34" charset="0"/>
            </a:endParaRPr>
          </a:p>
          <a:p>
            <a:pPr algn="l" eaLnBrk="1" hangingPunct="1"/>
            <a:r>
              <a:rPr lang="en-US" altLang="en-US" sz="1200" b="1" u="sng" dirty="0">
                <a:latin typeface="Arial" panose="020B0604020202020204" pitchFamily="34" charset="0"/>
              </a:rPr>
              <a:t>Trial Lens Holder</a:t>
            </a:r>
          </a:p>
          <a:p>
            <a:pPr algn="l" eaLnBrk="1" hangingPunct="1"/>
            <a:endParaRPr lang="en-US" altLang="en-US" sz="1200" dirty="0">
              <a:latin typeface="Arial" panose="020B0604020202020204" pitchFamily="34" charset="0"/>
            </a:endParaRPr>
          </a:p>
          <a:p>
            <a:pPr algn="l" eaLnBrk="1" hangingPunct="1">
              <a:lnSpc>
                <a:spcPct val="150000"/>
              </a:lnSpc>
            </a:pPr>
            <a:r>
              <a:rPr lang="en-US" altLang="en-US" sz="1200" dirty="0">
                <a:latin typeface="Arial" panose="020B0604020202020204" pitchFamily="34" charset="0"/>
              </a:rPr>
              <a:t>The lens holder attaches to the BAM by four tiny magnets and is held securely in place.  The spherical and cylindrical lenses snap into place and can be easily rotated to the desired axis.  Lenses attach distal to the glare light and do not artificially increase glare.  Lenses may represent full refraction, over-refraction, or near add.  Trial lenses are not included with the glare tester.  Reposition the Len Hold (vertical or horizontally) to accommodate the cylinder axis.</a:t>
            </a:r>
          </a:p>
          <a:p>
            <a:pPr algn="l" eaLnBrk="1" hangingPunct="1"/>
            <a:endParaRPr lang="en-US" altLang="en-US" sz="1200" dirty="0">
              <a:latin typeface="Arial" panose="020B0604020202020204" pitchFamily="34" charset="0"/>
            </a:endParaRPr>
          </a:p>
        </p:txBody>
      </p:sp>
      <p:pic>
        <p:nvPicPr>
          <p:cNvPr id="21" name="Picture 110">
            <a:extLst>
              <a:ext uri="{FF2B5EF4-FFF2-40B4-BE49-F238E27FC236}">
                <a16:creationId xmlns:a16="http://schemas.microsoft.com/office/drawing/2014/main" id="{788AF26B-D369-D74F-A570-7C19E426D6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3775" y="6237397"/>
            <a:ext cx="1400062" cy="388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24">
            <a:extLst>
              <a:ext uri="{FF2B5EF4-FFF2-40B4-BE49-F238E27FC236}">
                <a16:creationId xmlns:a16="http://schemas.microsoft.com/office/drawing/2014/main" id="{85872319-032D-BD44-A0F5-FDD9A7965D39}"/>
              </a:ext>
            </a:extLst>
          </p:cNvPr>
          <p:cNvSpPr/>
          <p:nvPr/>
        </p:nvSpPr>
        <p:spPr>
          <a:xfrm>
            <a:off x="4836041" y="4344335"/>
            <a:ext cx="4272900" cy="1384995"/>
          </a:xfrm>
          <a:prstGeom prst="rect">
            <a:avLst/>
          </a:prstGeom>
        </p:spPr>
        <p:txBody>
          <a:bodyPr wrap="square">
            <a:spAutoFit/>
          </a:bodyPr>
          <a:lstStyle/>
          <a:p>
            <a:pPr algn="l" eaLnBrk="1" hangingPunct="1"/>
            <a:r>
              <a:rPr lang="en-US" altLang="en-US" sz="1200" b="1" dirty="0">
                <a:latin typeface="Arial" panose="020B0604020202020204" pitchFamily="34" charset="0"/>
              </a:rPr>
              <a:t>Technical Data </a:t>
            </a:r>
          </a:p>
          <a:p>
            <a:pPr algn="l" eaLnBrk="1" hangingPunct="1"/>
            <a:r>
              <a:rPr lang="en-US" altLang="en-US" sz="1200" dirty="0">
                <a:latin typeface="Arial" panose="020B0604020202020204" pitchFamily="34" charset="0"/>
              </a:rPr>
              <a:t>Weight 6 ounces</a:t>
            </a:r>
          </a:p>
          <a:p>
            <a:pPr algn="l" eaLnBrk="1" hangingPunct="1"/>
            <a:r>
              <a:rPr lang="en-US" altLang="en-US" sz="1200" dirty="0">
                <a:latin typeface="Arial" panose="020B0604020202020204" pitchFamily="34" charset="0"/>
              </a:rPr>
              <a:t>Battery for bulbs: lifep04, 3.6 volts</a:t>
            </a:r>
            <a:br>
              <a:rPr lang="en-US" altLang="en-US" sz="1200" dirty="0">
                <a:latin typeface="Arial" panose="020B0604020202020204" pitchFamily="34" charset="0"/>
              </a:rPr>
            </a:br>
            <a:r>
              <a:rPr lang="en-US" altLang="en-US" sz="1200" dirty="0">
                <a:latin typeface="Arial" panose="020B0604020202020204" pitchFamily="34" charset="0"/>
              </a:rPr>
              <a:t>Coin Battery for voltmeter: CR1220, 3 v, 2 each</a:t>
            </a:r>
          </a:p>
          <a:p>
            <a:pPr algn="l" eaLnBrk="1" hangingPunct="1"/>
            <a:r>
              <a:rPr lang="en-US" altLang="en-US" sz="1200" dirty="0">
                <a:latin typeface="Arial" panose="020B0604020202020204" pitchFamily="34" charset="0"/>
              </a:rPr>
              <a:t>Bulb for Spot: 2 mm LED</a:t>
            </a:r>
          </a:p>
          <a:p>
            <a:pPr algn="l" eaLnBrk="1" hangingPunct="1"/>
            <a:r>
              <a:rPr lang="en-US" altLang="en-US" sz="1200" dirty="0">
                <a:latin typeface="Arial" panose="020B0604020202020204" pitchFamily="34" charset="0"/>
              </a:rPr>
              <a:t>Bulb for  Flood: 1 watt L.E.D</a:t>
            </a:r>
          </a:p>
          <a:p>
            <a:pPr algn="l" eaLnBrk="1" hangingPunct="1"/>
            <a:r>
              <a:rPr lang="en-US" altLang="en-US" sz="1200" dirty="0">
                <a:latin typeface="Arial" panose="020B0604020202020204" pitchFamily="34" charset="0"/>
              </a:rPr>
              <a:t>Charger: red  = charging, green = charged</a:t>
            </a:r>
          </a:p>
        </p:txBody>
      </p:sp>
      <p:sp>
        <p:nvSpPr>
          <p:cNvPr id="26" name="Rectangle 25">
            <a:extLst>
              <a:ext uri="{FF2B5EF4-FFF2-40B4-BE49-F238E27FC236}">
                <a16:creationId xmlns:a16="http://schemas.microsoft.com/office/drawing/2014/main" id="{F1C7F644-F6D7-4C4F-AF0A-82B95C6B1DC0}"/>
              </a:ext>
            </a:extLst>
          </p:cNvPr>
          <p:cNvSpPr/>
          <p:nvPr/>
        </p:nvSpPr>
        <p:spPr>
          <a:xfrm>
            <a:off x="4951475" y="5960398"/>
            <a:ext cx="3650615" cy="276999"/>
          </a:xfrm>
          <a:prstGeom prst="rect">
            <a:avLst/>
          </a:prstGeom>
        </p:spPr>
        <p:txBody>
          <a:bodyPr wrap="none">
            <a:spAutoFit/>
          </a:bodyPr>
          <a:lstStyle/>
          <a:p>
            <a:pPr algn="l" eaLnBrk="1" hangingPunct="1"/>
            <a:r>
              <a:rPr lang="en-US" altLang="en-US" sz="1200" b="1" dirty="0">
                <a:latin typeface="Arial" panose="020B0604020202020204" pitchFamily="34" charset="0"/>
              </a:rPr>
              <a:t>Warranty BAM Flood: One Year, parts and labor</a:t>
            </a:r>
          </a:p>
        </p:txBody>
      </p:sp>
      <p:sp>
        <p:nvSpPr>
          <p:cNvPr id="4" name="Slide Number Placeholder 3">
            <a:extLst>
              <a:ext uri="{FF2B5EF4-FFF2-40B4-BE49-F238E27FC236}">
                <a16:creationId xmlns:a16="http://schemas.microsoft.com/office/drawing/2014/main" id="{96424F83-78EE-E84F-883F-00636854E1A1}"/>
              </a:ext>
            </a:extLst>
          </p:cNvPr>
          <p:cNvSpPr>
            <a:spLocks noGrp="1"/>
          </p:cNvSpPr>
          <p:nvPr>
            <p:ph type="sldNum" sz="quarter" idx="12"/>
          </p:nvPr>
        </p:nvSpPr>
        <p:spPr/>
        <p:txBody>
          <a:bodyPr/>
          <a:lstStyle/>
          <a:p>
            <a:fld id="{AFE34EA7-BB3F-1C49-8E5F-4CC2A391D4F9}" type="slidenum">
              <a:rPr lang="en-US" altLang="en-US" smtClean="0"/>
              <a:pPr/>
              <a:t>6</a:t>
            </a:fld>
            <a:endParaRPr lang="en-US" altLang="en-US"/>
          </a:p>
        </p:txBody>
      </p:sp>
      <p:sp>
        <p:nvSpPr>
          <p:cNvPr id="2" name="TextBox 1">
            <a:extLst>
              <a:ext uri="{FF2B5EF4-FFF2-40B4-BE49-F238E27FC236}">
                <a16:creationId xmlns:a16="http://schemas.microsoft.com/office/drawing/2014/main" id="{B41280DC-3FA3-D14B-9E9B-6703BAF32885}"/>
              </a:ext>
            </a:extLst>
          </p:cNvPr>
          <p:cNvSpPr txBox="1"/>
          <p:nvPr/>
        </p:nvSpPr>
        <p:spPr>
          <a:xfrm>
            <a:off x="-1159165" y="2070100"/>
            <a:ext cx="184731" cy="369332"/>
          </a:xfrm>
          <a:prstGeom prst="rect">
            <a:avLst/>
          </a:prstGeom>
          <a:noFill/>
        </p:spPr>
        <p:txBody>
          <a:bodyPr wrap="none" rtlCol="0">
            <a:spAutoFit/>
          </a:bodyPr>
          <a:lstStyle/>
          <a:p>
            <a:endParaRPr lang="en-US" dirty="0"/>
          </a:p>
        </p:txBody>
      </p:sp>
      <p:pic>
        <p:nvPicPr>
          <p:cNvPr id="5" name="Picture 4">
            <a:extLst>
              <a:ext uri="{FF2B5EF4-FFF2-40B4-BE49-F238E27FC236}">
                <a16:creationId xmlns:a16="http://schemas.microsoft.com/office/drawing/2014/main" id="{087A33EE-7B00-F241-952D-0E2CABCE880D}"/>
              </a:ext>
            </a:extLst>
          </p:cNvPr>
          <p:cNvPicPr>
            <a:picLocks noChangeAspect="1"/>
          </p:cNvPicPr>
          <p:nvPr/>
        </p:nvPicPr>
        <p:blipFill>
          <a:blip r:embed="rId4"/>
          <a:stretch>
            <a:fillRect/>
          </a:stretch>
        </p:blipFill>
        <p:spPr>
          <a:xfrm>
            <a:off x="205199" y="3429000"/>
            <a:ext cx="2451100" cy="2628900"/>
          </a:xfrm>
          <a:prstGeom prst="rect">
            <a:avLst/>
          </a:prstGeom>
        </p:spPr>
      </p:pic>
      <p:pic>
        <p:nvPicPr>
          <p:cNvPr id="9" name="Picture 8">
            <a:extLst>
              <a:ext uri="{FF2B5EF4-FFF2-40B4-BE49-F238E27FC236}">
                <a16:creationId xmlns:a16="http://schemas.microsoft.com/office/drawing/2014/main" id="{F870E0F3-0B93-554C-9ED1-5BAFB54FFB49}"/>
              </a:ext>
            </a:extLst>
          </p:cNvPr>
          <p:cNvPicPr>
            <a:picLocks noChangeAspect="1"/>
          </p:cNvPicPr>
          <p:nvPr/>
        </p:nvPicPr>
        <p:blipFill rotWithShape="1">
          <a:blip r:embed="rId5"/>
          <a:srcRect l="8978" r="12927"/>
          <a:stretch/>
        </p:blipFill>
        <p:spPr>
          <a:xfrm>
            <a:off x="2334005" y="4418880"/>
            <a:ext cx="1745585" cy="2349500"/>
          </a:xfrm>
          <a:prstGeom prst="rect">
            <a:avLst/>
          </a:prstGeom>
        </p:spPr>
      </p:pic>
      <p:sp>
        <p:nvSpPr>
          <p:cNvPr id="10" name="TextBox 9">
            <a:extLst>
              <a:ext uri="{FF2B5EF4-FFF2-40B4-BE49-F238E27FC236}">
                <a16:creationId xmlns:a16="http://schemas.microsoft.com/office/drawing/2014/main" id="{E1BAE0F8-DCD6-6448-B2D6-BA9E5DE18574}"/>
              </a:ext>
            </a:extLst>
          </p:cNvPr>
          <p:cNvSpPr txBox="1"/>
          <p:nvPr/>
        </p:nvSpPr>
        <p:spPr>
          <a:xfrm>
            <a:off x="4648799" y="227014"/>
            <a:ext cx="3841639" cy="4339650"/>
          </a:xfrm>
          <a:prstGeom prst="rect">
            <a:avLst/>
          </a:prstGeom>
          <a:noFill/>
        </p:spPr>
        <p:txBody>
          <a:bodyPr wrap="square" rtlCol="0">
            <a:spAutoFit/>
          </a:bodyPr>
          <a:lstStyle/>
          <a:p>
            <a:r>
              <a:rPr lang="en-US" sz="1200" dirty="0"/>
              <a:t>Operation</a:t>
            </a:r>
          </a:p>
          <a:p>
            <a:pPr marL="171450" indent="-171450" algn="l">
              <a:buFont typeface="Arial" panose="020B0604020202020204" pitchFamily="34" charset="0"/>
              <a:buChar char="•"/>
            </a:pPr>
            <a:r>
              <a:rPr lang="en-US" sz="1200" b="1" dirty="0"/>
              <a:t>Battery Power Level and Recharging</a:t>
            </a:r>
            <a:r>
              <a:rPr lang="en-US" sz="1200" dirty="0"/>
              <a:t>: Press the top switch momentarily and the battery voltage appears on the voltmeter.  Full charge of 3.3 volts will power for 16 hrs. of continuous usage, about 500 exams.  Recharge when level is 3.1 volts or less.  Recharging monthly should be adequate.</a:t>
            </a:r>
          </a:p>
          <a:p>
            <a:pPr marL="171450" indent="-171450" algn="l">
              <a:buFont typeface="Arial" panose="020B0604020202020204" pitchFamily="34" charset="0"/>
              <a:buChar char="•"/>
            </a:pPr>
            <a:r>
              <a:rPr lang="en-US" sz="1200" b="1" dirty="0"/>
              <a:t>Mode selection</a:t>
            </a:r>
            <a:r>
              <a:rPr lang="en-US" sz="1200" dirty="0"/>
              <a:t>: Left side switch, select</a:t>
            </a:r>
            <a:br>
              <a:rPr lang="en-US" sz="1200" dirty="0"/>
            </a:br>
            <a:r>
              <a:rPr lang="en-US" sz="1200" dirty="0"/>
              <a:t>1. Spot</a:t>
            </a:r>
            <a:br>
              <a:rPr lang="en-US" sz="1200" dirty="0"/>
            </a:br>
            <a:r>
              <a:rPr lang="en-US" sz="1200" dirty="0"/>
              <a:t>2. OFF</a:t>
            </a:r>
            <a:br>
              <a:rPr lang="en-US" sz="1200" dirty="0"/>
            </a:br>
            <a:r>
              <a:rPr lang="en-US" sz="1200" dirty="0"/>
              <a:t>3. Flood</a:t>
            </a:r>
          </a:p>
          <a:p>
            <a:pPr marL="171450" indent="-171450" algn="l">
              <a:buFont typeface="Arial" panose="020B0604020202020204" pitchFamily="34" charset="0"/>
              <a:buChar char="•"/>
            </a:pPr>
            <a:r>
              <a:rPr lang="en-US" sz="1200" b="1" dirty="0"/>
              <a:t>Brightness selection</a:t>
            </a:r>
            <a:r>
              <a:rPr lang="en-US" sz="1200" dirty="0"/>
              <a:t>: Right side sliding switch</a:t>
            </a:r>
            <a:br>
              <a:rPr lang="en-US" sz="1200" dirty="0"/>
            </a:br>
            <a:r>
              <a:rPr lang="en-US" sz="1200" dirty="0"/>
              <a:t>Slide down to brighten.</a:t>
            </a:r>
          </a:p>
          <a:p>
            <a:pPr marL="171450" indent="-171450" algn="l">
              <a:buFont typeface="Arial" panose="020B0604020202020204" pitchFamily="34" charset="0"/>
              <a:buChar char="•"/>
            </a:pPr>
            <a:r>
              <a:rPr lang="en-US" sz="1200" dirty="0"/>
              <a:t>Replacing the coin batteries: </a:t>
            </a:r>
            <a:br>
              <a:rPr lang="en-US" sz="1200" dirty="0"/>
            </a:br>
            <a:r>
              <a:rPr lang="en-US" sz="1200" dirty="0"/>
              <a:t>1. Remove the 5 silver Phillips head screws on the rear panel.</a:t>
            </a:r>
            <a:br>
              <a:rPr lang="en-US" sz="1200" dirty="0"/>
            </a:br>
            <a:r>
              <a:rPr lang="en-US" sz="1200" dirty="0"/>
              <a:t>2. Retract slightly the brass retainer to release the battery</a:t>
            </a:r>
            <a:br>
              <a:rPr lang="en-US" sz="1200" dirty="0"/>
            </a:br>
            <a:r>
              <a:rPr lang="en-US" sz="1200" dirty="0"/>
              <a:t>3. Insert new battery with + pole up.  Insert the battery beneath retaining clips opposite the brace retainer, then snap into place.</a:t>
            </a:r>
          </a:p>
          <a:p>
            <a:pPr algn="l"/>
            <a:endParaRPr lang="en-US" sz="1200" dirty="0"/>
          </a:p>
          <a:p>
            <a:pPr marL="171450" indent="-171450" algn="l">
              <a:buFont typeface="Arial" panose="020B0604020202020204" pitchFamily="34" charset="0"/>
              <a:buChar char="•"/>
            </a:pPr>
            <a:endParaRPr lang="en-US" sz="1200" dirty="0"/>
          </a:p>
        </p:txBody>
      </p:sp>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Calisto MT"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Calisto MT"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82452</TotalTime>
  <Words>1468</Words>
  <Application>Microsoft Macintosh PowerPoint</Application>
  <PresentationFormat>Letter Paper (8.5x11 in)</PresentationFormat>
  <Paragraphs>132</Paragraphs>
  <Slides>6</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vt:i4>
      </vt:variant>
    </vt:vector>
  </HeadingPairs>
  <TitlesOfParts>
    <vt:vector size="13" baseType="lpstr">
      <vt:lpstr>Arial</vt:lpstr>
      <vt:lpstr>Calisto MT</vt:lpstr>
      <vt:lpstr>DIN Alternate Bold</vt:lpstr>
      <vt:lpstr>Sloan</vt:lpstr>
      <vt:lpstr>Symbol</vt:lpstr>
      <vt:lpstr>Verdana</vt:lpstr>
      <vt:lpstr>Default Design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 Hofeldt</dc:creator>
  <cp:lastModifiedBy>Microsoft Office User</cp:lastModifiedBy>
  <cp:revision>1063</cp:revision>
  <cp:lastPrinted>2021-03-08T05:25:26Z</cp:lastPrinted>
  <dcterms:created xsi:type="dcterms:W3CDTF">2008-05-14T19:33:45Z</dcterms:created>
  <dcterms:modified xsi:type="dcterms:W3CDTF">2021-03-08T13:05:23Z</dcterms:modified>
</cp:coreProperties>
</file>